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85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81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2" r:id="rId31"/>
    <p:sldId id="280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dx0WAjZiDd0Hd0pUNXEj1gaK+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7925B1-ADB9-0001-A36E-50D483CC305F}" v="10" dt="2021-07-27T10:05:43.623"/>
    <p1510:client id="{25EDC26F-015F-691B-5E4C-C70D3E8B7432}" v="61" dt="2021-03-19T13:04:16.583"/>
    <p1510:client id="{A99763B4-39B3-208F-28E9-58E3554B3BD8}" v="12" dt="2021-03-19T13:14:39.427"/>
    <p1510:client id="{BE65A6FA-6DED-E497-77A2-7833E247B730}" v="316" dt="2021-03-15T17:15:07.371"/>
    <p1510:client id="{F790B49F-50AD-2000-B3BE-C6A0EA68EDF5}" v="381" dt="2021-03-15T17:36:29.713"/>
    <p1510:client id="{FF722861-E2F6-5633-2716-61B53DBCA96A}" v="5" dt="2021-03-19T13:05:27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IN Lucia" userId="S::lmichiel@ed.ac.uk::25d60082-b225-463e-a225-40b8a8c7c0b5" providerId="AD" clId="Web-{F790B49F-50AD-2000-B3BE-C6A0EA68EDF5}"/>
    <pc:docChg chg="modSld">
      <pc:chgData name="MICHIELIN Lucia" userId="S::lmichiel@ed.ac.uk::25d60082-b225-463e-a225-40b8a8c7c0b5" providerId="AD" clId="Web-{F790B49F-50AD-2000-B3BE-C6A0EA68EDF5}" dt="2021-03-15T17:36:29.713" v="284" actId="20577"/>
      <pc:docMkLst>
        <pc:docMk/>
      </pc:docMkLst>
      <pc:sldChg chg="modSp">
        <pc:chgData name="MICHIELIN Lucia" userId="S::lmichiel@ed.ac.uk::25d60082-b225-463e-a225-40b8a8c7c0b5" providerId="AD" clId="Web-{F790B49F-50AD-2000-B3BE-C6A0EA68EDF5}" dt="2021-03-15T17:21:00.038" v="94" actId="14100"/>
        <pc:sldMkLst>
          <pc:docMk/>
          <pc:sldMk cId="0" sldId="264"/>
        </pc:sldMkLst>
        <pc:spChg chg="mod">
          <ac:chgData name="MICHIELIN Lucia" userId="S::lmichiel@ed.ac.uk::25d60082-b225-463e-a225-40b8a8c7c0b5" providerId="AD" clId="Web-{F790B49F-50AD-2000-B3BE-C6A0EA68EDF5}" dt="2021-03-15T17:21:00.038" v="94" actId="14100"/>
          <ac:spMkLst>
            <pc:docMk/>
            <pc:sldMk cId="0" sldId="264"/>
            <ac:spMk id="156" creationId="{00000000-0000-0000-0000-000000000000}"/>
          </ac:spMkLst>
        </pc:spChg>
      </pc:sldChg>
      <pc:sldChg chg="modSp">
        <pc:chgData name="MICHIELIN Lucia" userId="S::lmichiel@ed.ac.uk::25d60082-b225-463e-a225-40b8a8c7c0b5" providerId="AD" clId="Web-{F790B49F-50AD-2000-B3BE-C6A0EA68EDF5}" dt="2021-03-15T17:20:32.616" v="89" actId="20577"/>
        <pc:sldMkLst>
          <pc:docMk/>
          <pc:sldMk cId="0" sldId="265"/>
        </pc:sldMkLst>
        <pc:spChg chg="mod">
          <ac:chgData name="MICHIELIN Lucia" userId="S::lmichiel@ed.ac.uk::25d60082-b225-463e-a225-40b8a8c7c0b5" providerId="AD" clId="Web-{F790B49F-50AD-2000-B3BE-C6A0EA68EDF5}" dt="2021-03-15T17:17:10.707" v="32" actId="14100"/>
          <ac:spMkLst>
            <pc:docMk/>
            <pc:sldMk cId="0" sldId="265"/>
            <ac:spMk id="164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0:32.616" v="89" actId="20577"/>
          <ac:spMkLst>
            <pc:docMk/>
            <pc:sldMk cId="0" sldId="265"/>
            <ac:spMk id="165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0:17.115" v="86" actId="20577"/>
          <ac:spMkLst>
            <pc:docMk/>
            <pc:sldMk cId="0" sldId="265"/>
            <ac:spMk id="166" creationId="{00000000-0000-0000-0000-000000000000}"/>
          </ac:spMkLst>
        </pc:spChg>
        <pc:picChg chg="mod">
          <ac:chgData name="MICHIELIN Lucia" userId="S::lmichiel@ed.ac.uk::25d60082-b225-463e-a225-40b8a8c7c0b5" providerId="AD" clId="Web-{F790B49F-50AD-2000-B3BE-C6A0EA68EDF5}" dt="2021-03-15T17:20:03.897" v="83" actId="1076"/>
          <ac:picMkLst>
            <pc:docMk/>
            <pc:sldMk cId="0" sldId="265"/>
            <ac:picMk id="4" creationId="{91DED77C-494E-4928-AF5A-FB0A555A7B04}"/>
          </ac:picMkLst>
        </pc:picChg>
      </pc:sldChg>
      <pc:sldChg chg="modSp">
        <pc:chgData name="MICHIELIN Lucia" userId="S::lmichiel@ed.ac.uk::25d60082-b225-463e-a225-40b8a8c7c0b5" providerId="AD" clId="Web-{F790B49F-50AD-2000-B3BE-C6A0EA68EDF5}" dt="2021-03-15T17:21:22.226" v="101" actId="20577"/>
        <pc:sldMkLst>
          <pc:docMk/>
          <pc:sldMk cId="0" sldId="266"/>
        </pc:sldMkLst>
        <pc:spChg chg="mod">
          <ac:chgData name="MICHIELIN Lucia" userId="S::lmichiel@ed.ac.uk::25d60082-b225-463e-a225-40b8a8c7c0b5" providerId="AD" clId="Web-{F790B49F-50AD-2000-B3BE-C6A0EA68EDF5}" dt="2021-03-15T17:21:11.335" v="96" actId="14100"/>
          <ac:spMkLst>
            <pc:docMk/>
            <pc:sldMk cId="0" sldId="266"/>
            <ac:spMk id="171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1:22.226" v="101" actId="20577"/>
          <ac:spMkLst>
            <pc:docMk/>
            <pc:sldMk cId="0" sldId="266"/>
            <ac:spMk id="172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0:46.881" v="92" actId="20577"/>
          <ac:spMkLst>
            <pc:docMk/>
            <pc:sldMk cId="0" sldId="266"/>
            <ac:spMk id="173" creationId="{00000000-0000-0000-0000-000000000000}"/>
          </ac:spMkLst>
        </pc:spChg>
      </pc:sldChg>
      <pc:sldChg chg="modSp">
        <pc:chgData name="MICHIELIN Lucia" userId="S::lmichiel@ed.ac.uk::25d60082-b225-463e-a225-40b8a8c7c0b5" providerId="AD" clId="Web-{F790B49F-50AD-2000-B3BE-C6A0EA68EDF5}" dt="2021-03-15T17:22:01.398" v="108" actId="1076"/>
        <pc:sldMkLst>
          <pc:docMk/>
          <pc:sldMk cId="0" sldId="267"/>
        </pc:sldMkLst>
        <pc:spChg chg="mod">
          <ac:chgData name="MICHIELIN Lucia" userId="S::lmichiel@ed.ac.uk::25d60082-b225-463e-a225-40b8a8c7c0b5" providerId="AD" clId="Web-{F790B49F-50AD-2000-B3BE-C6A0EA68EDF5}" dt="2021-03-15T17:21:47.070" v="106" actId="1076"/>
          <ac:spMkLst>
            <pc:docMk/>
            <pc:sldMk cId="0" sldId="267"/>
            <ac:spMk id="2" creationId="{66734624-3F1A-4D40-8315-DB07816C4395}"/>
          </ac:spMkLst>
        </pc:spChg>
        <pc:spChg chg="mod">
          <ac:chgData name="MICHIELIN Lucia" userId="S::lmichiel@ed.ac.uk::25d60082-b225-463e-a225-40b8a8c7c0b5" providerId="AD" clId="Web-{F790B49F-50AD-2000-B3BE-C6A0EA68EDF5}" dt="2021-03-15T17:21:52.585" v="107" actId="1076"/>
          <ac:spMkLst>
            <pc:docMk/>
            <pc:sldMk cId="0" sldId="267"/>
            <ac:spMk id="3" creationId="{4F335A69-401C-424F-B14A-4BF619C93AF8}"/>
          </ac:spMkLst>
        </pc:spChg>
        <pc:spChg chg="mod">
          <ac:chgData name="MICHIELIN Lucia" userId="S::lmichiel@ed.ac.uk::25d60082-b225-463e-a225-40b8a8c7c0b5" providerId="AD" clId="Web-{F790B49F-50AD-2000-B3BE-C6A0EA68EDF5}" dt="2021-03-15T17:21:33.085" v="103" actId="1076"/>
          <ac:spMkLst>
            <pc:docMk/>
            <pc:sldMk cId="0" sldId="267"/>
            <ac:spMk id="180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2:01.398" v="108" actId="1076"/>
          <ac:spMkLst>
            <pc:docMk/>
            <pc:sldMk cId="0" sldId="267"/>
            <ac:spMk id="181" creationId="{00000000-0000-0000-0000-000000000000}"/>
          </ac:spMkLst>
        </pc:spChg>
        <pc:picChg chg="mod">
          <ac:chgData name="MICHIELIN Lucia" userId="S::lmichiel@ed.ac.uk::25d60082-b225-463e-a225-40b8a8c7c0b5" providerId="AD" clId="Web-{F790B49F-50AD-2000-B3BE-C6A0EA68EDF5}" dt="2021-03-15T17:21:28.257" v="102" actId="14100"/>
          <ac:picMkLst>
            <pc:docMk/>
            <pc:sldMk cId="0" sldId="267"/>
            <ac:picMk id="178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21:38.038" v="104" actId="1076"/>
          <ac:picMkLst>
            <pc:docMk/>
            <pc:sldMk cId="0" sldId="267"/>
            <ac:picMk id="182" creationId="{00000000-0000-0000-0000-000000000000}"/>
          </ac:picMkLst>
        </pc:picChg>
      </pc:sldChg>
      <pc:sldChg chg="modSp">
        <pc:chgData name="MICHIELIN Lucia" userId="S::lmichiel@ed.ac.uk::25d60082-b225-463e-a225-40b8a8c7c0b5" providerId="AD" clId="Web-{F790B49F-50AD-2000-B3BE-C6A0EA68EDF5}" dt="2021-03-15T17:23:24.821" v="122" actId="1076"/>
        <pc:sldMkLst>
          <pc:docMk/>
          <pc:sldMk cId="0" sldId="268"/>
        </pc:sldMkLst>
        <pc:spChg chg="mod">
          <ac:chgData name="MICHIELIN Lucia" userId="S::lmichiel@ed.ac.uk::25d60082-b225-463e-a225-40b8a8c7c0b5" providerId="AD" clId="Web-{F790B49F-50AD-2000-B3BE-C6A0EA68EDF5}" dt="2021-03-15T17:22:59.586" v="118" actId="1076"/>
          <ac:spMkLst>
            <pc:docMk/>
            <pc:sldMk cId="0" sldId="268"/>
            <ac:spMk id="2" creationId="{3C4EB229-B5A7-4A9C-9070-A05FE43CDEF1}"/>
          </ac:spMkLst>
        </pc:spChg>
        <pc:spChg chg="mod">
          <ac:chgData name="MICHIELIN Lucia" userId="S::lmichiel@ed.ac.uk::25d60082-b225-463e-a225-40b8a8c7c0b5" providerId="AD" clId="Web-{F790B49F-50AD-2000-B3BE-C6A0EA68EDF5}" dt="2021-03-15T17:23:24.821" v="122" actId="1076"/>
          <ac:spMkLst>
            <pc:docMk/>
            <pc:sldMk cId="0" sldId="268"/>
            <ac:spMk id="4" creationId="{0D5B37A4-60A5-44CE-ABE9-D53F98B89C39}"/>
          </ac:spMkLst>
        </pc:spChg>
        <pc:spChg chg="mod">
          <ac:chgData name="MICHIELIN Lucia" userId="S::lmichiel@ed.ac.uk::25d60082-b225-463e-a225-40b8a8c7c0b5" providerId="AD" clId="Web-{F790B49F-50AD-2000-B3BE-C6A0EA68EDF5}" dt="2021-03-15T17:22:29.383" v="112" actId="1076"/>
          <ac:spMkLst>
            <pc:docMk/>
            <pc:sldMk cId="0" sldId="268"/>
            <ac:spMk id="188" creationId="{00000000-0000-0000-0000-000000000000}"/>
          </ac:spMkLst>
        </pc:spChg>
        <pc:picChg chg="mod">
          <ac:chgData name="MICHIELIN Lucia" userId="S::lmichiel@ed.ac.uk::25d60082-b225-463e-a225-40b8a8c7c0b5" providerId="AD" clId="Web-{F790B49F-50AD-2000-B3BE-C6A0EA68EDF5}" dt="2021-03-15T17:22:20.101" v="111" actId="1076"/>
          <ac:picMkLst>
            <pc:docMk/>
            <pc:sldMk cId="0" sldId="268"/>
            <ac:picMk id="187" creationId="{00000000-0000-0000-0000-000000000000}"/>
          </ac:picMkLst>
        </pc:picChg>
        <pc:picChg chg="mod ord">
          <ac:chgData name="MICHIELIN Lucia" userId="S::lmichiel@ed.ac.uk::25d60082-b225-463e-a225-40b8a8c7c0b5" providerId="AD" clId="Web-{F790B49F-50AD-2000-B3BE-C6A0EA68EDF5}" dt="2021-03-15T17:22:49.680" v="116"/>
          <ac:picMkLst>
            <pc:docMk/>
            <pc:sldMk cId="0" sldId="268"/>
            <ac:picMk id="189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22:32.398" v="113" actId="1076"/>
          <ac:picMkLst>
            <pc:docMk/>
            <pc:sldMk cId="0" sldId="268"/>
            <ac:picMk id="190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22:35.649" v="114" actId="1076"/>
          <ac:picMkLst>
            <pc:docMk/>
            <pc:sldMk cId="0" sldId="268"/>
            <ac:picMk id="193" creationId="{00000000-0000-0000-0000-000000000000}"/>
          </ac:picMkLst>
        </pc:picChg>
      </pc:sldChg>
      <pc:sldChg chg="modSp">
        <pc:chgData name="MICHIELIN Lucia" userId="S::lmichiel@ed.ac.uk::25d60082-b225-463e-a225-40b8a8c7c0b5" providerId="AD" clId="Web-{F790B49F-50AD-2000-B3BE-C6A0EA68EDF5}" dt="2021-03-15T17:24:09.619" v="146" actId="1076"/>
        <pc:sldMkLst>
          <pc:docMk/>
          <pc:sldMk cId="0" sldId="269"/>
        </pc:sldMkLst>
        <pc:spChg chg="mod">
          <ac:chgData name="MICHIELIN Lucia" userId="S::lmichiel@ed.ac.uk::25d60082-b225-463e-a225-40b8a8c7c0b5" providerId="AD" clId="Web-{F790B49F-50AD-2000-B3BE-C6A0EA68EDF5}" dt="2021-03-15T17:24:09.588" v="141" actId="1076"/>
          <ac:spMkLst>
            <pc:docMk/>
            <pc:sldMk cId="0" sldId="269"/>
            <ac:spMk id="2" creationId="{5671EB5E-DCF9-4239-B65E-98F72C6784BB}"/>
          </ac:spMkLst>
        </pc:spChg>
        <pc:spChg chg="mod">
          <ac:chgData name="MICHIELIN Lucia" userId="S::lmichiel@ed.ac.uk::25d60082-b225-463e-a225-40b8a8c7c0b5" providerId="AD" clId="Web-{F790B49F-50AD-2000-B3BE-C6A0EA68EDF5}" dt="2021-03-15T17:23:22.243" v="121" actId="1076"/>
          <ac:spMkLst>
            <pc:docMk/>
            <pc:sldMk cId="0" sldId="269"/>
            <ac:spMk id="3" creationId="{5ADFF34C-1BA8-4EB3-BAE5-5561F81D7508}"/>
          </ac:spMkLst>
        </pc:spChg>
        <pc:spChg chg="mod">
          <ac:chgData name="MICHIELIN Lucia" userId="S::lmichiel@ed.ac.uk::25d60082-b225-463e-a225-40b8a8c7c0b5" providerId="AD" clId="Web-{F790B49F-50AD-2000-B3BE-C6A0EA68EDF5}" dt="2021-03-15T17:24:09.619" v="145" actId="1076"/>
          <ac:spMkLst>
            <pc:docMk/>
            <pc:sldMk cId="0" sldId="269"/>
            <ac:spMk id="5" creationId="{86D17587-BE4A-4A4C-A1DB-F082620EFCBA}"/>
          </ac:spMkLst>
        </pc:spChg>
        <pc:spChg chg="mod">
          <ac:chgData name="MICHIELIN Lucia" userId="S::lmichiel@ed.ac.uk::25d60082-b225-463e-a225-40b8a8c7c0b5" providerId="AD" clId="Web-{F790B49F-50AD-2000-B3BE-C6A0EA68EDF5}" dt="2021-03-15T17:24:09.588" v="142" actId="1076"/>
          <ac:spMkLst>
            <pc:docMk/>
            <pc:sldMk cId="0" sldId="269"/>
            <ac:spMk id="14" creationId="{E14717F7-DA86-4F83-A10E-DA86EB9CB3D8}"/>
          </ac:spMkLst>
        </pc:spChg>
        <pc:spChg chg="mod">
          <ac:chgData name="MICHIELIN Lucia" userId="S::lmichiel@ed.ac.uk::25d60082-b225-463e-a225-40b8a8c7c0b5" providerId="AD" clId="Web-{F790B49F-50AD-2000-B3BE-C6A0EA68EDF5}" dt="2021-03-15T17:24:09.603" v="143" actId="1076"/>
          <ac:spMkLst>
            <pc:docMk/>
            <pc:sldMk cId="0" sldId="269"/>
            <ac:spMk id="15" creationId="{12EA6E3B-2FE3-4485-8731-0A33C9DF3EB4}"/>
          </ac:spMkLst>
        </pc:spChg>
        <pc:spChg chg="mod">
          <ac:chgData name="MICHIELIN Lucia" userId="S::lmichiel@ed.ac.uk::25d60082-b225-463e-a225-40b8a8c7c0b5" providerId="AD" clId="Web-{F790B49F-50AD-2000-B3BE-C6A0EA68EDF5}" dt="2021-03-15T17:24:09.603" v="144" actId="1076"/>
          <ac:spMkLst>
            <pc:docMk/>
            <pc:sldMk cId="0" sldId="269"/>
            <ac:spMk id="16" creationId="{786BE922-F558-4570-A31B-F044FBE6E03E}"/>
          </ac:spMkLst>
        </pc:spChg>
        <pc:spChg chg="mod">
          <ac:chgData name="MICHIELIN Lucia" userId="S::lmichiel@ed.ac.uk::25d60082-b225-463e-a225-40b8a8c7c0b5" providerId="AD" clId="Web-{F790B49F-50AD-2000-B3BE-C6A0EA68EDF5}" dt="2021-03-15T17:24:09.619" v="146" actId="1076"/>
          <ac:spMkLst>
            <pc:docMk/>
            <pc:sldMk cId="0" sldId="269"/>
            <ac:spMk id="20" creationId="{F69516DD-80EA-477C-A981-FA771FE61657}"/>
          </ac:spMkLst>
        </pc:spChg>
        <pc:spChg chg="mod">
          <ac:chgData name="MICHIELIN Lucia" userId="S::lmichiel@ed.ac.uk::25d60082-b225-463e-a225-40b8a8c7c0b5" providerId="AD" clId="Web-{F790B49F-50AD-2000-B3BE-C6A0EA68EDF5}" dt="2021-03-15T17:23:39.352" v="126" actId="1076"/>
          <ac:spMkLst>
            <pc:docMk/>
            <pc:sldMk cId="0" sldId="269"/>
            <ac:spMk id="199" creationId="{00000000-0000-0000-0000-000000000000}"/>
          </ac:spMkLst>
        </pc:spChg>
        <pc:picChg chg="mod">
          <ac:chgData name="MICHIELIN Lucia" userId="S::lmichiel@ed.ac.uk::25d60082-b225-463e-a225-40b8a8c7c0b5" providerId="AD" clId="Web-{F790B49F-50AD-2000-B3BE-C6A0EA68EDF5}" dt="2021-03-15T17:23:33.759" v="124" actId="1076"/>
          <ac:picMkLst>
            <pc:docMk/>
            <pc:sldMk cId="0" sldId="269"/>
            <ac:picMk id="198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24:09.509" v="137" actId="1076"/>
          <ac:picMkLst>
            <pc:docMk/>
            <pc:sldMk cId="0" sldId="269"/>
            <ac:picMk id="203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24:09.525" v="138" actId="1076"/>
          <ac:picMkLst>
            <pc:docMk/>
            <pc:sldMk cId="0" sldId="269"/>
            <ac:picMk id="1026" creationId="{BFCDAE8F-DAA3-446C-AC72-49211073D59E}"/>
          </ac:picMkLst>
        </pc:picChg>
        <pc:picChg chg="mod">
          <ac:chgData name="MICHIELIN Lucia" userId="S::lmichiel@ed.ac.uk::25d60082-b225-463e-a225-40b8a8c7c0b5" providerId="AD" clId="Web-{F790B49F-50AD-2000-B3BE-C6A0EA68EDF5}" dt="2021-03-15T17:24:09.540" v="139" actId="1076"/>
          <ac:picMkLst>
            <pc:docMk/>
            <pc:sldMk cId="0" sldId="269"/>
            <ac:picMk id="1030" creationId="{D821E65C-DC76-496C-8811-71689DE30E20}"/>
          </ac:picMkLst>
        </pc:picChg>
        <pc:picChg chg="mod">
          <ac:chgData name="MICHIELIN Lucia" userId="S::lmichiel@ed.ac.uk::25d60082-b225-463e-a225-40b8a8c7c0b5" providerId="AD" clId="Web-{F790B49F-50AD-2000-B3BE-C6A0EA68EDF5}" dt="2021-03-15T17:24:09.572" v="140" actId="1076"/>
          <ac:picMkLst>
            <pc:docMk/>
            <pc:sldMk cId="0" sldId="269"/>
            <ac:picMk id="1032" creationId="{215BD9C8-6BBC-486F-B682-0CF21B171FB6}"/>
          </ac:picMkLst>
        </pc:picChg>
      </pc:sldChg>
      <pc:sldChg chg="modSp">
        <pc:chgData name="MICHIELIN Lucia" userId="S::lmichiel@ed.ac.uk::25d60082-b225-463e-a225-40b8a8c7c0b5" providerId="AD" clId="Web-{F790B49F-50AD-2000-B3BE-C6A0EA68EDF5}" dt="2021-03-15T17:25:16.938" v="162" actId="1076"/>
        <pc:sldMkLst>
          <pc:docMk/>
          <pc:sldMk cId="0" sldId="270"/>
        </pc:sldMkLst>
        <pc:spChg chg="mod">
          <ac:chgData name="MICHIELIN Lucia" userId="S::lmichiel@ed.ac.uk::25d60082-b225-463e-a225-40b8a8c7c0b5" providerId="AD" clId="Web-{F790B49F-50AD-2000-B3BE-C6A0EA68EDF5}" dt="2021-03-15T17:25:08.125" v="160" actId="1076"/>
          <ac:spMkLst>
            <pc:docMk/>
            <pc:sldMk cId="0" sldId="270"/>
            <ac:spMk id="210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5:13.516" v="161" actId="1076"/>
          <ac:spMkLst>
            <pc:docMk/>
            <pc:sldMk cId="0" sldId="270"/>
            <ac:spMk id="211" creationId="{00000000-0000-0000-0000-000000000000}"/>
          </ac:spMkLst>
        </pc:spChg>
        <pc:picChg chg="mod">
          <ac:chgData name="MICHIELIN Lucia" userId="S::lmichiel@ed.ac.uk::25d60082-b225-463e-a225-40b8a8c7c0b5" providerId="AD" clId="Web-{F790B49F-50AD-2000-B3BE-C6A0EA68EDF5}" dt="2021-03-15T17:25:04.063" v="159" actId="14100"/>
          <ac:picMkLst>
            <pc:docMk/>
            <pc:sldMk cId="0" sldId="270"/>
            <ac:picMk id="209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25:16.938" v="162" actId="1076"/>
          <ac:picMkLst>
            <pc:docMk/>
            <pc:sldMk cId="0" sldId="270"/>
            <ac:picMk id="212" creationId="{00000000-0000-0000-0000-000000000000}"/>
          </ac:picMkLst>
        </pc:picChg>
      </pc:sldChg>
      <pc:sldChg chg="modSp">
        <pc:chgData name="MICHIELIN Lucia" userId="S::lmichiel@ed.ac.uk::25d60082-b225-463e-a225-40b8a8c7c0b5" providerId="AD" clId="Web-{F790B49F-50AD-2000-B3BE-C6A0EA68EDF5}" dt="2021-03-15T17:26:04.017" v="171" actId="1076"/>
        <pc:sldMkLst>
          <pc:docMk/>
          <pc:sldMk cId="0" sldId="271"/>
        </pc:sldMkLst>
        <pc:spChg chg="mod">
          <ac:chgData name="MICHIELIN Lucia" userId="S::lmichiel@ed.ac.uk::25d60082-b225-463e-a225-40b8a8c7c0b5" providerId="AD" clId="Web-{F790B49F-50AD-2000-B3BE-C6A0EA68EDF5}" dt="2021-03-15T17:26:04.017" v="171" actId="1076"/>
          <ac:spMkLst>
            <pc:docMk/>
            <pc:sldMk cId="0" sldId="271"/>
            <ac:spMk id="2" creationId="{95696942-954B-4DF9-9EE9-4CCE14118C52}"/>
          </ac:spMkLst>
        </pc:spChg>
        <pc:spChg chg="mod">
          <ac:chgData name="MICHIELIN Lucia" userId="S::lmichiel@ed.ac.uk::25d60082-b225-463e-a225-40b8a8c7c0b5" providerId="AD" clId="Web-{F790B49F-50AD-2000-B3BE-C6A0EA68EDF5}" dt="2021-03-15T17:25:58.954" v="170" actId="1076"/>
          <ac:spMkLst>
            <pc:docMk/>
            <pc:sldMk cId="0" sldId="271"/>
            <ac:spMk id="3" creationId="{D73F736D-C538-462B-B9C4-03D268B9B6E3}"/>
          </ac:spMkLst>
        </pc:spChg>
        <pc:spChg chg="mod">
          <ac:chgData name="MICHIELIN Lucia" userId="S::lmichiel@ed.ac.uk::25d60082-b225-463e-a225-40b8a8c7c0b5" providerId="AD" clId="Web-{F790B49F-50AD-2000-B3BE-C6A0EA68EDF5}" dt="2021-03-15T17:25:34.719" v="164" actId="1076"/>
          <ac:spMkLst>
            <pc:docMk/>
            <pc:sldMk cId="0" sldId="271"/>
            <ac:spMk id="218" creationId="{00000000-0000-0000-0000-000000000000}"/>
          </ac:spMkLst>
        </pc:spChg>
        <pc:picChg chg="mod">
          <ac:chgData name="MICHIELIN Lucia" userId="S::lmichiel@ed.ac.uk::25d60082-b225-463e-a225-40b8a8c7c0b5" providerId="AD" clId="Web-{F790B49F-50AD-2000-B3BE-C6A0EA68EDF5}" dt="2021-03-15T17:25:38.110" v="165" actId="14100"/>
          <ac:picMkLst>
            <pc:docMk/>
            <pc:sldMk cId="0" sldId="271"/>
            <ac:picMk id="217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25:51.548" v="168" actId="1076"/>
          <ac:picMkLst>
            <pc:docMk/>
            <pc:sldMk cId="0" sldId="271"/>
            <ac:picMk id="219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25:46.344" v="167" actId="14100"/>
          <ac:picMkLst>
            <pc:docMk/>
            <pc:sldMk cId="0" sldId="271"/>
            <ac:picMk id="1026" creationId="{D0F46D7E-1533-4F83-9570-3BD92BD5A290}"/>
          </ac:picMkLst>
        </pc:picChg>
      </pc:sldChg>
      <pc:sldChg chg="addSp modSp">
        <pc:chgData name="MICHIELIN Lucia" userId="S::lmichiel@ed.ac.uk::25d60082-b225-463e-a225-40b8a8c7c0b5" providerId="AD" clId="Web-{F790B49F-50AD-2000-B3BE-C6A0EA68EDF5}" dt="2021-03-15T17:27:55.737" v="192" actId="1076"/>
        <pc:sldMkLst>
          <pc:docMk/>
          <pc:sldMk cId="0" sldId="272"/>
        </pc:sldMkLst>
        <pc:spChg chg="add mod">
          <ac:chgData name="MICHIELIN Lucia" userId="S::lmichiel@ed.ac.uk::25d60082-b225-463e-a225-40b8a8c7c0b5" providerId="AD" clId="Web-{F790B49F-50AD-2000-B3BE-C6A0EA68EDF5}" dt="2021-03-15T17:27:55.721" v="191" actId="1076"/>
          <ac:spMkLst>
            <pc:docMk/>
            <pc:sldMk cId="0" sldId="272"/>
            <ac:spMk id="14" creationId="{E624D862-F2EF-41B2-A8CF-869BAA2A840B}"/>
          </ac:spMkLst>
        </pc:spChg>
        <pc:spChg chg="add mod">
          <ac:chgData name="MICHIELIN Lucia" userId="S::lmichiel@ed.ac.uk::25d60082-b225-463e-a225-40b8a8c7c0b5" providerId="AD" clId="Web-{F790B49F-50AD-2000-B3BE-C6A0EA68EDF5}" dt="2021-03-15T17:27:55.737" v="192" actId="1076"/>
          <ac:spMkLst>
            <pc:docMk/>
            <pc:sldMk cId="0" sldId="272"/>
            <ac:spMk id="15" creationId="{B076B114-A0FB-4C63-AB2C-CA257AB10547}"/>
          </ac:spMkLst>
        </pc:spChg>
        <pc:spChg chg="mod">
          <ac:chgData name="MICHIELIN Lucia" userId="S::lmichiel@ed.ac.uk::25d60082-b225-463e-a225-40b8a8c7c0b5" providerId="AD" clId="Web-{F790B49F-50AD-2000-B3BE-C6A0EA68EDF5}" dt="2021-03-15T17:26:44.095" v="177" actId="14100"/>
          <ac:spMkLst>
            <pc:docMk/>
            <pc:sldMk cId="0" sldId="272"/>
            <ac:spMk id="225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6:49.751" v="179" actId="1076"/>
          <ac:spMkLst>
            <pc:docMk/>
            <pc:sldMk cId="0" sldId="272"/>
            <ac:spMk id="226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7:05.533" v="182" actId="1076"/>
          <ac:spMkLst>
            <pc:docMk/>
            <pc:sldMk cId="0" sldId="272"/>
            <ac:spMk id="228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7:07.924" v="183" actId="1076"/>
          <ac:spMkLst>
            <pc:docMk/>
            <pc:sldMk cId="0" sldId="272"/>
            <ac:spMk id="229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7:21.783" v="184" actId="1076"/>
          <ac:spMkLst>
            <pc:docMk/>
            <pc:sldMk cId="0" sldId="272"/>
            <ac:spMk id="230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7:46.018" v="188" actId="1076"/>
          <ac:spMkLst>
            <pc:docMk/>
            <pc:sldMk cId="0" sldId="272"/>
            <ac:spMk id="231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7:40.377" v="186" actId="1076"/>
          <ac:spMkLst>
            <pc:docMk/>
            <pc:sldMk cId="0" sldId="272"/>
            <ac:spMk id="232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7:43.237" v="187" actId="1076"/>
          <ac:spMkLst>
            <pc:docMk/>
            <pc:sldMk cId="0" sldId="272"/>
            <ac:spMk id="233" creationId="{00000000-0000-0000-0000-000000000000}"/>
          </ac:spMkLst>
        </pc:spChg>
        <pc:picChg chg="mod">
          <ac:chgData name="MICHIELIN Lucia" userId="S::lmichiel@ed.ac.uk::25d60082-b225-463e-a225-40b8a8c7c0b5" providerId="AD" clId="Web-{F790B49F-50AD-2000-B3BE-C6A0EA68EDF5}" dt="2021-03-15T17:27:01.267" v="181" actId="14100"/>
          <ac:picMkLst>
            <pc:docMk/>
            <pc:sldMk cId="0" sldId="272"/>
            <ac:picMk id="227" creationId="{00000000-0000-0000-0000-000000000000}"/>
          </ac:picMkLst>
        </pc:picChg>
      </pc:sldChg>
      <pc:sldChg chg="modSp">
        <pc:chgData name="MICHIELIN Lucia" userId="S::lmichiel@ed.ac.uk::25d60082-b225-463e-a225-40b8a8c7c0b5" providerId="AD" clId="Web-{F790B49F-50AD-2000-B3BE-C6A0EA68EDF5}" dt="2021-03-15T17:28:24.503" v="198" actId="14100"/>
        <pc:sldMkLst>
          <pc:docMk/>
          <pc:sldMk cId="0" sldId="273"/>
        </pc:sldMkLst>
        <pc:spChg chg="mod">
          <ac:chgData name="MICHIELIN Lucia" userId="S::lmichiel@ed.ac.uk::25d60082-b225-463e-a225-40b8a8c7c0b5" providerId="AD" clId="Web-{F790B49F-50AD-2000-B3BE-C6A0EA68EDF5}" dt="2021-03-15T17:28:12.221" v="195" actId="14100"/>
          <ac:spMkLst>
            <pc:docMk/>
            <pc:sldMk cId="0" sldId="273"/>
            <ac:spMk id="238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8:06.174" v="193" actId="1076"/>
          <ac:spMkLst>
            <pc:docMk/>
            <pc:sldMk cId="0" sldId="273"/>
            <ac:spMk id="239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8:24.503" v="198" actId="14100"/>
          <ac:spMkLst>
            <pc:docMk/>
            <pc:sldMk cId="0" sldId="273"/>
            <ac:spMk id="240" creationId="{00000000-0000-0000-0000-000000000000}"/>
          </ac:spMkLst>
        </pc:spChg>
      </pc:sldChg>
      <pc:sldChg chg="addSp delSp modSp">
        <pc:chgData name="MICHIELIN Lucia" userId="S::lmichiel@ed.ac.uk::25d60082-b225-463e-a225-40b8a8c7c0b5" providerId="AD" clId="Web-{F790B49F-50AD-2000-B3BE-C6A0EA68EDF5}" dt="2021-03-15T17:32:07.771" v="226" actId="1076"/>
        <pc:sldMkLst>
          <pc:docMk/>
          <pc:sldMk cId="0" sldId="274"/>
        </pc:sldMkLst>
        <pc:spChg chg="mod">
          <ac:chgData name="MICHIELIN Lucia" userId="S::lmichiel@ed.ac.uk::25d60082-b225-463e-a225-40b8a8c7c0b5" providerId="AD" clId="Web-{F790B49F-50AD-2000-B3BE-C6A0EA68EDF5}" dt="2021-03-15T17:28:44.487" v="202" actId="1076"/>
          <ac:spMkLst>
            <pc:docMk/>
            <pc:sldMk cId="0" sldId="274"/>
            <ac:spMk id="2" creationId="{8B1A0129-1519-46B6-9113-B061541C7E69}"/>
          </ac:spMkLst>
        </pc:spChg>
        <pc:spChg chg="add del mod">
          <ac:chgData name="MICHIELIN Lucia" userId="S::lmichiel@ed.ac.uk::25d60082-b225-463e-a225-40b8a8c7c0b5" providerId="AD" clId="Web-{F790B49F-50AD-2000-B3BE-C6A0EA68EDF5}" dt="2021-03-15T17:30:10.176" v="209"/>
          <ac:spMkLst>
            <pc:docMk/>
            <pc:sldMk cId="0" sldId="274"/>
            <ac:spMk id="6" creationId="{0D88D029-5B16-4855-BA8F-70D1C9B967F6}"/>
          </ac:spMkLst>
        </pc:spChg>
        <pc:spChg chg="add mod">
          <ac:chgData name="MICHIELIN Lucia" userId="S::lmichiel@ed.ac.uk::25d60082-b225-463e-a225-40b8a8c7c0b5" providerId="AD" clId="Web-{F790B49F-50AD-2000-B3BE-C6A0EA68EDF5}" dt="2021-03-15T17:31:56.537" v="224" actId="1076"/>
          <ac:spMkLst>
            <pc:docMk/>
            <pc:sldMk cId="0" sldId="274"/>
            <ac:spMk id="7" creationId="{042F6A17-0960-4624-A03C-6DA7781280A6}"/>
          </ac:spMkLst>
        </pc:spChg>
        <pc:spChg chg="mod">
          <ac:chgData name="MICHIELIN Lucia" userId="S::lmichiel@ed.ac.uk::25d60082-b225-463e-a225-40b8a8c7c0b5" providerId="AD" clId="Web-{F790B49F-50AD-2000-B3BE-C6A0EA68EDF5}" dt="2021-03-15T17:28:35.159" v="200" actId="1076"/>
          <ac:spMkLst>
            <pc:docMk/>
            <pc:sldMk cId="0" sldId="274"/>
            <ac:spMk id="246" creationId="{00000000-0000-0000-0000-000000000000}"/>
          </ac:spMkLst>
        </pc:spChg>
        <pc:picChg chg="add mod ord">
          <ac:chgData name="MICHIELIN Lucia" userId="S::lmichiel@ed.ac.uk::25d60082-b225-463e-a225-40b8a8c7c0b5" providerId="AD" clId="Web-{F790B49F-50AD-2000-B3BE-C6A0EA68EDF5}" dt="2021-03-15T17:32:07.771" v="226" actId="1076"/>
          <ac:picMkLst>
            <pc:docMk/>
            <pc:sldMk cId="0" sldId="274"/>
            <ac:picMk id="8" creationId="{9DB40BB2-E3C2-4AF3-A2D4-66F4C63AE0C1}"/>
          </ac:picMkLst>
        </pc:picChg>
        <pc:picChg chg="mod">
          <ac:chgData name="MICHIELIN Lucia" userId="S::lmichiel@ed.ac.uk::25d60082-b225-463e-a225-40b8a8c7c0b5" providerId="AD" clId="Web-{F790B49F-50AD-2000-B3BE-C6A0EA68EDF5}" dt="2021-03-15T17:28:52.894" v="203" actId="1076"/>
          <ac:picMkLst>
            <pc:docMk/>
            <pc:sldMk cId="0" sldId="274"/>
            <ac:picMk id="245" creationId="{00000000-0000-0000-0000-000000000000}"/>
          </ac:picMkLst>
        </pc:picChg>
        <pc:picChg chg="del mod">
          <ac:chgData name="MICHIELIN Lucia" userId="S::lmichiel@ed.ac.uk::25d60082-b225-463e-a225-40b8a8c7c0b5" providerId="AD" clId="Web-{F790B49F-50AD-2000-B3BE-C6A0EA68EDF5}" dt="2021-03-15T17:30:00.379" v="205"/>
          <ac:picMkLst>
            <pc:docMk/>
            <pc:sldMk cId="0" sldId="274"/>
            <ac:picMk id="247" creationId="{00000000-0000-0000-0000-000000000000}"/>
          </ac:picMkLst>
        </pc:picChg>
      </pc:sldChg>
      <pc:sldChg chg="modSp">
        <pc:chgData name="MICHIELIN Lucia" userId="S::lmichiel@ed.ac.uk::25d60082-b225-463e-a225-40b8a8c7c0b5" providerId="AD" clId="Web-{F790B49F-50AD-2000-B3BE-C6A0EA68EDF5}" dt="2021-03-15T17:32:38.741" v="232" actId="1076"/>
        <pc:sldMkLst>
          <pc:docMk/>
          <pc:sldMk cId="0" sldId="275"/>
        </pc:sldMkLst>
        <pc:spChg chg="mod">
          <ac:chgData name="MICHIELIN Lucia" userId="S::lmichiel@ed.ac.uk::25d60082-b225-463e-a225-40b8a8c7c0b5" providerId="AD" clId="Web-{F790B49F-50AD-2000-B3BE-C6A0EA68EDF5}" dt="2021-03-15T17:32:20.647" v="228" actId="1076"/>
          <ac:spMkLst>
            <pc:docMk/>
            <pc:sldMk cId="0" sldId="275"/>
            <ac:spMk id="254" creationId="{00000000-0000-0000-0000-000000000000}"/>
          </ac:spMkLst>
        </pc:spChg>
        <pc:picChg chg="mod">
          <ac:chgData name="MICHIELIN Lucia" userId="S::lmichiel@ed.ac.uk::25d60082-b225-463e-a225-40b8a8c7c0b5" providerId="AD" clId="Web-{F790B49F-50AD-2000-B3BE-C6A0EA68EDF5}" dt="2021-03-15T17:32:30.912" v="231" actId="1076"/>
          <ac:picMkLst>
            <pc:docMk/>
            <pc:sldMk cId="0" sldId="275"/>
            <ac:picMk id="252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32:38.741" v="232" actId="1076"/>
          <ac:picMkLst>
            <pc:docMk/>
            <pc:sldMk cId="0" sldId="275"/>
            <ac:picMk id="253" creationId="{00000000-0000-0000-0000-000000000000}"/>
          </ac:picMkLst>
        </pc:picChg>
      </pc:sldChg>
      <pc:sldChg chg="addSp modSp">
        <pc:chgData name="MICHIELIN Lucia" userId="S::lmichiel@ed.ac.uk::25d60082-b225-463e-a225-40b8a8c7c0b5" providerId="AD" clId="Web-{F790B49F-50AD-2000-B3BE-C6A0EA68EDF5}" dt="2021-03-15T17:33:11.553" v="240"/>
        <pc:sldMkLst>
          <pc:docMk/>
          <pc:sldMk cId="0" sldId="276"/>
        </pc:sldMkLst>
        <pc:spChg chg="add">
          <ac:chgData name="MICHIELIN Lucia" userId="S::lmichiel@ed.ac.uk::25d60082-b225-463e-a225-40b8a8c7c0b5" providerId="AD" clId="Web-{F790B49F-50AD-2000-B3BE-C6A0EA68EDF5}" dt="2021-03-15T17:33:11.522" v="238"/>
          <ac:spMkLst>
            <pc:docMk/>
            <pc:sldMk cId="0" sldId="276"/>
            <ac:spMk id="2" creationId="{B81CD1CF-635D-45BE-A06C-EC449702F000}"/>
          </ac:spMkLst>
        </pc:spChg>
        <pc:spChg chg="add">
          <ac:chgData name="MICHIELIN Lucia" userId="S::lmichiel@ed.ac.uk::25d60082-b225-463e-a225-40b8a8c7c0b5" providerId="AD" clId="Web-{F790B49F-50AD-2000-B3BE-C6A0EA68EDF5}" dt="2021-03-15T17:33:11.538" v="239"/>
          <ac:spMkLst>
            <pc:docMk/>
            <pc:sldMk cId="0" sldId="276"/>
            <ac:spMk id="3" creationId="{138F2EEB-8831-4424-A3B2-9158B2151DF3}"/>
          </ac:spMkLst>
        </pc:spChg>
        <pc:spChg chg="mod">
          <ac:chgData name="MICHIELIN Lucia" userId="S::lmichiel@ed.ac.uk::25d60082-b225-463e-a225-40b8a8c7c0b5" providerId="AD" clId="Web-{F790B49F-50AD-2000-B3BE-C6A0EA68EDF5}" dt="2021-03-15T17:33:00.897" v="237" actId="1076"/>
          <ac:spMkLst>
            <pc:docMk/>
            <pc:sldMk cId="0" sldId="276"/>
            <ac:spMk id="259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32:55.694" v="234" actId="1076"/>
          <ac:spMkLst>
            <pc:docMk/>
            <pc:sldMk cId="0" sldId="276"/>
            <ac:spMk id="261" creationId="{00000000-0000-0000-0000-000000000000}"/>
          </ac:spMkLst>
        </pc:spChg>
        <pc:picChg chg="add">
          <ac:chgData name="MICHIELIN Lucia" userId="S::lmichiel@ed.ac.uk::25d60082-b225-463e-a225-40b8a8c7c0b5" providerId="AD" clId="Web-{F790B49F-50AD-2000-B3BE-C6A0EA68EDF5}" dt="2021-03-15T17:33:11.553" v="240"/>
          <ac:picMkLst>
            <pc:docMk/>
            <pc:sldMk cId="0" sldId="276"/>
            <ac:picMk id="4" creationId="{3E70A3F2-0A4A-4FA0-86F7-7C16CF1B8323}"/>
          </ac:picMkLst>
        </pc:picChg>
        <pc:picChg chg="mod">
          <ac:chgData name="MICHIELIN Lucia" userId="S::lmichiel@ed.ac.uk::25d60082-b225-463e-a225-40b8a8c7c0b5" providerId="AD" clId="Web-{F790B49F-50AD-2000-B3BE-C6A0EA68EDF5}" dt="2021-03-15T17:32:54.788" v="233" actId="14100"/>
          <ac:picMkLst>
            <pc:docMk/>
            <pc:sldMk cId="0" sldId="276"/>
            <ac:picMk id="260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32:58.053" v="236" actId="1076"/>
          <ac:picMkLst>
            <pc:docMk/>
            <pc:sldMk cId="0" sldId="276"/>
            <ac:picMk id="262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32:55.756" v="235" actId="1076"/>
          <ac:picMkLst>
            <pc:docMk/>
            <pc:sldMk cId="0" sldId="276"/>
            <ac:picMk id="263" creationId="{00000000-0000-0000-0000-000000000000}"/>
          </ac:picMkLst>
        </pc:picChg>
      </pc:sldChg>
      <pc:sldChg chg="modSp">
        <pc:chgData name="MICHIELIN Lucia" userId="S::lmichiel@ed.ac.uk::25d60082-b225-463e-a225-40b8a8c7c0b5" providerId="AD" clId="Web-{F790B49F-50AD-2000-B3BE-C6A0EA68EDF5}" dt="2021-03-15T17:33:53.679" v="250" actId="1076"/>
        <pc:sldMkLst>
          <pc:docMk/>
          <pc:sldMk cId="0" sldId="277"/>
        </pc:sldMkLst>
        <pc:spChg chg="mod">
          <ac:chgData name="MICHIELIN Lucia" userId="S::lmichiel@ed.ac.uk::25d60082-b225-463e-a225-40b8a8c7c0b5" providerId="AD" clId="Web-{F790B49F-50AD-2000-B3BE-C6A0EA68EDF5}" dt="2021-03-15T17:33:49.195" v="249" actId="1076"/>
          <ac:spMkLst>
            <pc:docMk/>
            <pc:sldMk cId="0" sldId="277"/>
            <ac:spMk id="2" creationId="{A9018DF0-2992-4959-BD0A-692D32E79675}"/>
          </ac:spMkLst>
        </pc:spChg>
        <pc:spChg chg="mod">
          <ac:chgData name="MICHIELIN Lucia" userId="S::lmichiel@ed.ac.uk::25d60082-b225-463e-a225-40b8a8c7c0b5" providerId="AD" clId="Web-{F790B49F-50AD-2000-B3BE-C6A0EA68EDF5}" dt="2021-03-15T17:33:26.991" v="244" actId="1076"/>
          <ac:spMkLst>
            <pc:docMk/>
            <pc:sldMk cId="0" sldId="277"/>
            <ac:spMk id="269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33:32.226" v="246" actId="1076"/>
          <ac:spMkLst>
            <pc:docMk/>
            <pc:sldMk cId="0" sldId="277"/>
            <ac:spMk id="271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33:38.069" v="247" actId="1076"/>
          <ac:spMkLst>
            <pc:docMk/>
            <pc:sldMk cId="0" sldId="277"/>
            <ac:spMk id="272" creationId="{00000000-0000-0000-0000-000000000000}"/>
          </ac:spMkLst>
        </pc:spChg>
        <pc:picChg chg="mod">
          <ac:chgData name="MICHIELIN Lucia" userId="S::lmichiel@ed.ac.uk::25d60082-b225-463e-a225-40b8a8c7c0b5" providerId="AD" clId="Web-{F790B49F-50AD-2000-B3BE-C6A0EA68EDF5}" dt="2021-03-15T17:33:21.397" v="242" actId="14100"/>
          <ac:picMkLst>
            <pc:docMk/>
            <pc:sldMk cId="0" sldId="277"/>
            <ac:picMk id="268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33:53.679" v="250" actId="1076"/>
          <ac:picMkLst>
            <pc:docMk/>
            <pc:sldMk cId="0" sldId="277"/>
            <ac:picMk id="270" creationId="{00000000-0000-0000-0000-000000000000}"/>
          </ac:picMkLst>
        </pc:picChg>
      </pc:sldChg>
      <pc:sldChg chg="modSp">
        <pc:chgData name="MICHIELIN Lucia" userId="S::lmichiel@ed.ac.uk::25d60082-b225-463e-a225-40b8a8c7c0b5" providerId="AD" clId="Web-{F790B49F-50AD-2000-B3BE-C6A0EA68EDF5}" dt="2021-03-15T17:34:29.492" v="263" actId="1076"/>
        <pc:sldMkLst>
          <pc:docMk/>
          <pc:sldMk cId="0" sldId="278"/>
        </pc:sldMkLst>
        <pc:spChg chg="mod">
          <ac:chgData name="MICHIELIN Lucia" userId="S::lmichiel@ed.ac.uk::25d60082-b225-463e-a225-40b8a8c7c0b5" providerId="AD" clId="Web-{F790B49F-50AD-2000-B3BE-C6A0EA68EDF5}" dt="2021-03-15T17:34:29.492" v="263" actId="1076"/>
          <ac:spMkLst>
            <pc:docMk/>
            <pc:sldMk cId="0" sldId="278"/>
            <ac:spMk id="277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34:19.351" v="259" actId="1076"/>
          <ac:spMkLst>
            <pc:docMk/>
            <pc:sldMk cId="0" sldId="278"/>
            <ac:spMk id="280" creationId="{00000000-0000-0000-0000-000000000000}"/>
          </ac:spMkLst>
        </pc:spChg>
        <pc:picChg chg="mod">
          <ac:chgData name="MICHIELIN Lucia" userId="S::lmichiel@ed.ac.uk::25d60082-b225-463e-a225-40b8a8c7c0b5" providerId="AD" clId="Web-{F790B49F-50AD-2000-B3BE-C6A0EA68EDF5}" dt="2021-03-15T17:34:24.492" v="261" actId="1076"/>
          <ac:picMkLst>
            <pc:docMk/>
            <pc:sldMk cId="0" sldId="278"/>
            <ac:picMk id="278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34:16.445" v="258" actId="14100"/>
          <ac:picMkLst>
            <pc:docMk/>
            <pc:sldMk cId="0" sldId="278"/>
            <ac:picMk id="279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34:13.414" v="257" actId="1076"/>
          <ac:picMkLst>
            <pc:docMk/>
            <pc:sldMk cId="0" sldId="278"/>
            <ac:picMk id="281" creationId="{00000000-0000-0000-0000-000000000000}"/>
          </ac:picMkLst>
        </pc:picChg>
      </pc:sldChg>
      <pc:sldChg chg="modSp">
        <pc:chgData name="MICHIELIN Lucia" userId="S::lmichiel@ed.ac.uk::25d60082-b225-463e-a225-40b8a8c7c0b5" providerId="AD" clId="Web-{F790B49F-50AD-2000-B3BE-C6A0EA68EDF5}" dt="2021-03-15T17:36:29.713" v="284" actId="20577"/>
        <pc:sldMkLst>
          <pc:docMk/>
          <pc:sldMk cId="0" sldId="280"/>
        </pc:sldMkLst>
        <pc:spChg chg="mod">
          <ac:chgData name="MICHIELIN Lucia" userId="S::lmichiel@ed.ac.uk::25d60082-b225-463e-a225-40b8a8c7c0b5" providerId="AD" clId="Web-{F790B49F-50AD-2000-B3BE-C6A0EA68EDF5}" dt="2021-03-15T17:35:38.232" v="277" actId="14100"/>
          <ac:spMkLst>
            <pc:docMk/>
            <pc:sldMk cId="0" sldId="280"/>
            <ac:spMk id="295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36:29.713" v="284" actId="20577"/>
          <ac:spMkLst>
            <pc:docMk/>
            <pc:sldMk cId="0" sldId="280"/>
            <ac:spMk id="297" creationId="{00000000-0000-0000-0000-000000000000}"/>
          </ac:spMkLst>
        </pc:spChg>
      </pc:sldChg>
      <pc:sldChg chg="modSp">
        <pc:chgData name="MICHIELIN Lucia" userId="S::lmichiel@ed.ac.uk::25d60082-b225-463e-a225-40b8a8c7c0b5" providerId="AD" clId="Web-{F790B49F-50AD-2000-B3BE-C6A0EA68EDF5}" dt="2021-03-15T17:24:50.891" v="156" actId="1076"/>
        <pc:sldMkLst>
          <pc:docMk/>
          <pc:sldMk cId="2726694990" sldId="281"/>
        </pc:sldMkLst>
        <pc:spChg chg="mod">
          <ac:chgData name="MICHIELIN Lucia" userId="S::lmichiel@ed.ac.uk::25d60082-b225-463e-a225-40b8a8c7c0b5" providerId="AD" clId="Web-{F790B49F-50AD-2000-B3BE-C6A0EA68EDF5}" dt="2021-03-15T17:24:50.891" v="156" actId="1076"/>
          <ac:spMkLst>
            <pc:docMk/>
            <pc:sldMk cId="2726694990" sldId="281"/>
            <ac:spMk id="2" creationId="{08945FAE-82B4-434D-B868-7DEF570B09FA}"/>
          </ac:spMkLst>
        </pc:spChg>
        <pc:spChg chg="mod">
          <ac:chgData name="MICHIELIN Lucia" userId="S::lmichiel@ed.ac.uk::25d60082-b225-463e-a225-40b8a8c7c0b5" providerId="AD" clId="Web-{F790B49F-50AD-2000-B3BE-C6A0EA68EDF5}" dt="2021-03-15T17:24:19.374" v="149" actId="1076"/>
          <ac:spMkLst>
            <pc:docMk/>
            <pc:sldMk cId="2726694990" sldId="281"/>
            <ac:spMk id="199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4:33.297" v="153" actId="1076"/>
          <ac:spMkLst>
            <pc:docMk/>
            <pc:sldMk cId="2726694990" sldId="281"/>
            <ac:spMk id="201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24:30.687" v="152" actId="1076"/>
          <ac:spMkLst>
            <pc:docMk/>
            <pc:sldMk cId="2726694990" sldId="281"/>
            <ac:spMk id="202" creationId="{00000000-0000-0000-0000-000000000000}"/>
          </ac:spMkLst>
        </pc:spChg>
        <pc:picChg chg="mod">
          <ac:chgData name="MICHIELIN Lucia" userId="S::lmichiel@ed.ac.uk::25d60082-b225-463e-a225-40b8a8c7c0b5" providerId="AD" clId="Web-{F790B49F-50AD-2000-B3BE-C6A0EA68EDF5}" dt="2021-03-15T17:24:14.587" v="147" actId="14100"/>
          <ac:picMkLst>
            <pc:docMk/>
            <pc:sldMk cId="2726694990" sldId="281"/>
            <ac:picMk id="198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24:50.875" v="154" actId="1076"/>
          <ac:picMkLst>
            <pc:docMk/>
            <pc:sldMk cId="2726694990" sldId="281"/>
            <ac:picMk id="203" creationId="{00000000-0000-0000-0000-000000000000}"/>
          </ac:picMkLst>
        </pc:picChg>
        <pc:picChg chg="mod">
          <ac:chgData name="MICHIELIN Lucia" userId="S::lmichiel@ed.ac.uk::25d60082-b225-463e-a225-40b8a8c7c0b5" providerId="AD" clId="Web-{F790B49F-50AD-2000-B3BE-C6A0EA68EDF5}" dt="2021-03-15T17:24:50.891" v="155" actId="1076"/>
          <ac:picMkLst>
            <pc:docMk/>
            <pc:sldMk cId="2726694990" sldId="281"/>
            <ac:picMk id="204" creationId="{00000000-0000-0000-0000-000000000000}"/>
          </ac:picMkLst>
        </pc:picChg>
      </pc:sldChg>
      <pc:sldChg chg="modSp">
        <pc:chgData name="MICHIELIN Lucia" userId="S::lmichiel@ed.ac.uk::25d60082-b225-463e-a225-40b8a8c7c0b5" providerId="AD" clId="Web-{F790B49F-50AD-2000-B3BE-C6A0EA68EDF5}" dt="2021-03-15T17:35:26.930" v="275" actId="14100"/>
        <pc:sldMkLst>
          <pc:docMk/>
          <pc:sldMk cId="2687988206" sldId="282"/>
        </pc:sldMkLst>
        <pc:spChg chg="mod">
          <ac:chgData name="MICHIELIN Lucia" userId="S::lmichiel@ed.ac.uk::25d60082-b225-463e-a225-40b8a8c7c0b5" providerId="AD" clId="Web-{F790B49F-50AD-2000-B3BE-C6A0EA68EDF5}" dt="2021-03-15T17:34:52.461" v="267" actId="14100"/>
          <ac:spMkLst>
            <pc:docMk/>
            <pc:sldMk cId="2687988206" sldId="282"/>
            <ac:spMk id="295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35:04.117" v="269" actId="1076"/>
          <ac:spMkLst>
            <pc:docMk/>
            <pc:sldMk cId="2687988206" sldId="282"/>
            <ac:spMk id="296" creationId="{00000000-0000-0000-0000-000000000000}"/>
          </ac:spMkLst>
        </pc:spChg>
        <pc:spChg chg="mod">
          <ac:chgData name="MICHIELIN Lucia" userId="S::lmichiel@ed.ac.uk::25d60082-b225-463e-a225-40b8a8c7c0b5" providerId="AD" clId="Web-{F790B49F-50AD-2000-B3BE-C6A0EA68EDF5}" dt="2021-03-15T17:35:26.930" v="275" actId="14100"/>
          <ac:spMkLst>
            <pc:docMk/>
            <pc:sldMk cId="2687988206" sldId="282"/>
            <ac:spMk id="297" creationId="{00000000-0000-0000-0000-000000000000}"/>
          </ac:spMkLst>
        </pc:spChg>
      </pc:sldChg>
    </pc:docChg>
  </pc:docChgLst>
  <pc:docChgLst>
    <pc:chgData name="MCLEAN Andrew" userId="S::s1112538@ed.ac.uk::53eb7057-3b6c-42b5-a1b3-a500ed6d1b73" providerId="AD" clId="Web-{FF722861-E2F6-5633-2716-61B53DBCA96A}"/>
    <pc:docChg chg="modSld">
      <pc:chgData name="MCLEAN Andrew" userId="S::s1112538@ed.ac.uk::53eb7057-3b6c-42b5-a1b3-a500ed6d1b73" providerId="AD" clId="Web-{FF722861-E2F6-5633-2716-61B53DBCA96A}" dt="2021-03-19T13:05:26.903" v="1" actId="20577"/>
      <pc:docMkLst>
        <pc:docMk/>
      </pc:docMkLst>
      <pc:sldChg chg="modSp">
        <pc:chgData name="MCLEAN Andrew" userId="S::s1112538@ed.ac.uk::53eb7057-3b6c-42b5-a1b3-a500ed6d1b73" providerId="AD" clId="Web-{FF722861-E2F6-5633-2716-61B53DBCA96A}" dt="2021-03-19T13:05:26.903" v="1" actId="20577"/>
        <pc:sldMkLst>
          <pc:docMk/>
          <pc:sldMk cId="1389311939" sldId="285"/>
        </pc:sldMkLst>
        <pc:spChg chg="mod">
          <ac:chgData name="MCLEAN Andrew" userId="S::s1112538@ed.ac.uk::53eb7057-3b6c-42b5-a1b3-a500ed6d1b73" providerId="AD" clId="Web-{FF722861-E2F6-5633-2716-61B53DBCA96A}" dt="2021-03-19T13:05:26.903" v="1" actId="20577"/>
          <ac:spMkLst>
            <pc:docMk/>
            <pc:sldMk cId="1389311939" sldId="285"/>
            <ac:spMk id="115" creationId="{00000000-0000-0000-0000-000000000000}"/>
          </ac:spMkLst>
        </pc:spChg>
      </pc:sldChg>
    </pc:docChg>
  </pc:docChgLst>
  <pc:docChgLst>
    <pc:chgData name="MICHIELIN Lucia" userId="S::lmichiel@ed.ac.uk::25d60082-b225-463e-a225-40b8a8c7c0b5" providerId="AD" clId="Web-{207925B1-ADB9-0001-A36E-50D483CC305F}"/>
    <pc:docChg chg="modSld">
      <pc:chgData name="MICHIELIN Lucia" userId="S::lmichiel@ed.ac.uk::25d60082-b225-463e-a225-40b8a8c7c0b5" providerId="AD" clId="Web-{207925B1-ADB9-0001-A36E-50D483CC305F}" dt="2021-07-27T10:05:43.623" v="9" actId="1076"/>
      <pc:docMkLst>
        <pc:docMk/>
      </pc:docMkLst>
      <pc:sldChg chg="modSp">
        <pc:chgData name="MICHIELIN Lucia" userId="S::lmichiel@ed.ac.uk::25d60082-b225-463e-a225-40b8a8c7c0b5" providerId="AD" clId="Web-{207925B1-ADB9-0001-A36E-50D483CC305F}" dt="2021-07-27T10:05:43.623" v="9" actId="1076"/>
        <pc:sldMkLst>
          <pc:docMk/>
          <pc:sldMk cId="0" sldId="259"/>
        </pc:sldMkLst>
        <pc:picChg chg="mod">
          <ac:chgData name="MICHIELIN Lucia" userId="S::lmichiel@ed.ac.uk::25d60082-b225-463e-a225-40b8a8c7c0b5" providerId="AD" clId="Web-{207925B1-ADB9-0001-A36E-50D483CC305F}" dt="2021-07-27T10:05:43.623" v="9" actId="1076"/>
          <ac:picMkLst>
            <pc:docMk/>
            <pc:sldMk cId="0" sldId="259"/>
            <ac:picMk id="114" creationId="{00000000-0000-0000-0000-000000000000}"/>
          </ac:picMkLst>
        </pc:picChg>
        <pc:picChg chg="mod">
          <ac:chgData name="MICHIELIN Lucia" userId="S::lmichiel@ed.ac.uk::25d60082-b225-463e-a225-40b8a8c7c0b5" providerId="AD" clId="Web-{207925B1-ADB9-0001-A36E-50D483CC305F}" dt="2021-07-27T10:05:43.623" v="8" actId="1076"/>
          <ac:picMkLst>
            <pc:docMk/>
            <pc:sldMk cId="0" sldId="259"/>
            <ac:picMk id="116" creationId="{00000000-0000-0000-0000-000000000000}"/>
          </ac:picMkLst>
        </pc:picChg>
        <pc:picChg chg="mod">
          <ac:chgData name="MICHIELIN Lucia" userId="S::lmichiel@ed.ac.uk::25d60082-b225-463e-a225-40b8a8c7c0b5" providerId="AD" clId="Web-{207925B1-ADB9-0001-A36E-50D483CC305F}" dt="2021-07-27T10:05:43.623" v="7" actId="1076"/>
          <ac:picMkLst>
            <pc:docMk/>
            <pc:sldMk cId="0" sldId="259"/>
            <ac:picMk id="117" creationId="{00000000-0000-0000-0000-000000000000}"/>
          </ac:picMkLst>
        </pc:picChg>
        <pc:picChg chg="mod">
          <ac:chgData name="MICHIELIN Lucia" userId="S::lmichiel@ed.ac.uk::25d60082-b225-463e-a225-40b8a8c7c0b5" providerId="AD" clId="Web-{207925B1-ADB9-0001-A36E-50D483CC305F}" dt="2021-07-27T10:05:43.623" v="6" actId="1076"/>
          <ac:picMkLst>
            <pc:docMk/>
            <pc:sldMk cId="0" sldId="259"/>
            <ac:picMk id="118" creationId="{00000000-0000-0000-0000-000000000000}"/>
          </ac:picMkLst>
        </pc:picChg>
        <pc:picChg chg="mod">
          <ac:chgData name="MICHIELIN Lucia" userId="S::lmichiel@ed.ac.uk::25d60082-b225-463e-a225-40b8a8c7c0b5" providerId="AD" clId="Web-{207925B1-ADB9-0001-A36E-50D483CC305F}" dt="2021-07-27T10:05:43.623" v="5" actId="1076"/>
          <ac:picMkLst>
            <pc:docMk/>
            <pc:sldMk cId="0" sldId="259"/>
            <ac:picMk id="119" creationId="{00000000-0000-0000-0000-000000000000}"/>
          </ac:picMkLst>
        </pc:picChg>
      </pc:sldChg>
    </pc:docChg>
  </pc:docChgLst>
  <pc:docChgLst>
    <pc:chgData name="MICHIELIN Lucia" userId="S::lmichiel@ed.ac.uk::25d60082-b225-463e-a225-40b8a8c7c0b5" providerId="AD" clId="Web-{BE65A6FA-6DED-E497-77A2-7833E247B730}"/>
    <pc:docChg chg="modSld sldOrd">
      <pc:chgData name="MICHIELIN Lucia" userId="S::lmichiel@ed.ac.uk::25d60082-b225-463e-a225-40b8a8c7c0b5" providerId="AD" clId="Web-{BE65A6FA-6DED-E497-77A2-7833E247B730}" dt="2021-03-15T17:15:07.371" v="232"/>
      <pc:docMkLst>
        <pc:docMk/>
      </pc:docMkLst>
      <pc:sldChg chg="addSp delSp modSp">
        <pc:chgData name="MICHIELIN Lucia" userId="S::lmichiel@ed.ac.uk::25d60082-b225-463e-a225-40b8a8c7c0b5" providerId="AD" clId="Web-{BE65A6FA-6DED-E497-77A2-7833E247B730}" dt="2021-03-15T16:45:19.907" v="11" actId="14100"/>
        <pc:sldMkLst>
          <pc:docMk/>
          <pc:sldMk cId="0" sldId="256"/>
        </pc:sldMkLst>
        <pc:spChg chg="mod">
          <ac:chgData name="MICHIELIN Lucia" userId="S::lmichiel@ed.ac.uk::25d60082-b225-463e-a225-40b8a8c7c0b5" providerId="AD" clId="Web-{BE65A6FA-6DED-E497-77A2-7833E247B730}" dt="2021-03-15T16:44:53.234" v="6" actId="14100"/>
          <ac:spMkLst>
            <pc:docMk/>
            <pc:sldMk cId="0" sldId="256"/>
            <ac:spMk id="85" creationId="{00000000-0000-0000-0000-000000000000}"/>
          </ac:spMkLst>
        </pc:spChg>
        <pc:spChg chg="mod">
          <ac:chgData name="MICHIELIN Lucia" userId="S::lmichiel@ed.ac.uk::25d60082-b225-463e-a225-40b8a8c7c0b5" providerId="AD" clId="Web-{BE65A6FA-6DED-E497-77A2-7833E247B730}" dt="2021-03-15T16:45:19.907" v="11" actId="14100"/>
          <ac:spMkLst>
            <pc:docMk/>
            <pc:sldMk cId="0" sldId="256"/>
            <ac:spMk id="86" creationId="{00000000-0000-0000-0000-000000000000}"/>
          </ac:spMkLst>
        </pc:spChg>
        <pc:picChg chg="add mod">
          <ac:chgData name="MICHIELIN Lucia" userId="S::lmichiel@ed.ac.uk::25d60082-b225-463e-a225-40b8a8c7c0b5" providerId="AD" clId="Web-{BE65A6FA-6DED-E497-77A2-7833E247B730}" dt="2021-03-15T16:45:03.703" v="9" actId="1076"/>
          <ac:picMkLst>
            <pc:docMk/>
            <pc:sldMk cId="0" sldId="256"/>
            <ac:picMk id="2" creationId="{8F420F5C-EA28-4F47-A945-049A0E0B65B6}"/>
          </ac:picMkLst>
        </pc:picChg>
        <pc:picChg chg="del">
          <ac:chgData name="MICHIELIN Lucia" userId="S::lmichiel@ed.ac.uk::25d60082-b225-463e-a225-40b8a8c7c0b5" providerId="AD" clId="Web-{BE65A6FA-6DED-E497-77A2-7833E247B730}" dt="2021-03-15T16:44:16.796" v="0"/>
          <ac:picMkLst>
            <pc:docMk/>
            <pc:sldMk cId="0" sldId="256"/>
            <ac:picMk id="84" creationId="{00000000-0000-0000-0000-000000000000}"/>
          </ac:picMkLst>
        </pc:picChg>
        <pc:picChg chg="ord">
          <ac:chgData name="MICHIELIN Lucia" userId="S::lmichiel@ed.ac.uk::25d60082-b225-463e-a225-40b8a8c7c0b5" providerId="AD" clId="Web-{BE65A6FA-6DED-E497-77A2-7833E247B730}" dt="2021-03-15T16:45:10.423" v="10"/>
          <ac:picMkLst>
            <pc:docMk/>
            <pc:sldMk cId="0" sldId="256"/>
            <ac:picMk id="87" creationId="{00000000-0000-0000-0000-000000000000}"/>
          </ac:picMkLst>
        </pc:picChg>
      </pc:sldChg>
      <pc:sldChg chg="addSp delSp modSp">
        <pc:chgData name="MICHIELIN Lucia" userId="S::lmichiel@ed.ac.uk::25d60082-b225-463e-a225-40b8a8c7c0b5" providerId="AD" clId="Web-{BE65A6FA-6DED-E497-77A2-7833E247B730}" dt="2021-03-15T16:57:21.127" v="96" actId="14100"/>
        <pc:sldMkLst>
          <pc:docMk/>
          <pc:sldMk cId="0" sldId="258"/>
        </pc:sldMkLst>
        <pc:spChg chg="add mod">
          <ac:chgData name="MICHIELIN Lucia" userId="S::lmichiel@ed.ac.uk::25d60082-b225-463e-a225-40b8a8c7c0b5" providerId="AD" clId="Web-{BE65A6FA-6DED-E497-77A2-7833E247B730}" dt="2021-03-15T16:53:35.513" v="79" actId="1076"/>
          <ac:spMkLst>
            <pc:docMk/>
            <pc:sldMk cId="0" sldId="258"/>
            <ac:spMk id="2" creationId="{1A57C87B-D597-4636-A37E-3C490CAE5A56}"/>
          </ac:spMkLst>
        </pc:spChg>
        <pc:spChg chg="add mod">
          <ac:chgData name="MICHIELIN Lucia" userId="S::lmichiel@ed.ac.uk::25d60082-b225-463e-a225-40b8a8c7c0b5" providerId="AD" clId="Web-{BE65A6FA-6DED-E497-77A2-7833E247B730}" dt="2021-03-15T16:57:21.002" v="94" actId="1076"/>
          <ac:spMkLst>
            <pc:docMk/>
            <pc:sldMk cId="0" sldId="258"/>
            <ac:spMk id="4" creationId="{5B5F7280-FEF6-4E73-84EE-8223B323C2D6}"/>
          </ac:spMkLst>
        </pc:spChg>
        <pc:spChg chg="add">
          <ac:chgData name="MICHIELIN Lucia" userId="S::lmichiel@ed.ac.uk::25d60082-b225-463e-a225-40b8a8c7c0b5" providerId="AD" clId="Web-{BE65A6FA-6DED-E497-77A2-7833E247B730}" dt="2021-03-15T16:53:08.090" v="74"/>
          <ac:spMkLst>
            <pc:docMk/>
            <pc:sldMk cId="0" sldId="258"/>
            <ac:spMk id="11" creationId="{B42FC9AC-1310-44F3-927E-7B71C043A4A2}"/>
          </ac:spMkLst>
        </pc:spChg>
        <pc:spChg chg="add">
          <ac:chgData name="MICHIELIN Lucia" userId="S::lmichiel@ed.ac.uk::25d60082-b225-463e-a225-40b8a8c7c0b5" providerId="AD" clId="Web-{BE65A6FA-6DED-E497-77A2-7833E247B730}" dt="2021-03-15T16:53:22.653" v="75"/>
          <ac:spMkLst>
            <pc:docMk/>
            <pc:sldMk cId="0" sldId="258"/>
            <ac:spMk id="13" creationId="{51E0249F-219C-4D9C-8565-3853C02BD174}"/>
          </ac:spMkLst>
        </pc:spChg>
        <pc:spChg chg="del">
          <ac:chgData name="MICHIELIN Lucia" userId="S::lmichiel@ed.ac.uk::25d60082-b225-463e-a225-40b8a8c7c0b5" providerId="AD" clId="Web-{BE65A6FA-6DED-E497-77A2-7833E247B730}" dt="2021-03-15T16:45:42.330" v="13"/>
          <ac:spMkLst>
            <pc:docMk/>
            <pc:sldMk cId="0" sldId="258"/>
            <ac:spMk id="101" creationId="{00000000-0000-0000-0000-000000000000}"/>
          </ac:spMkLst>
        </pc:spChg>
        <pc:spChg chg="mod">
          <ac:chgData name="MICHIELIN Lucia" userId="S::lmichiel@ed.ac.uk::25d60082-b225-463e-a225-40b8a8c7c0b5" providerId="AD" clId="Web-{BE65A6FA-6DED-E497-77A2-7833E247B730}" dt="2021-03-15T16:57:21.127" v="96" actId="14100"/>
          <ac:spMkLst>
            <pc:docMk/>
            <pc:sldMk cId="0" sldId="258"/>
            <ac:spMk id="102" creationId="{00000000-0000-0000-0000-000000000000}"/>
          </ac:spMkLst>
        </pc:spChg>
        <pc:spChg chg="mod">
          <ac:chgData name="MICHIELIN Lucia" userId="S::lmichiel@ed.ac.uk::25d60082-b225-463e-a225-40b8a8c7c0b5" providerId="AD" clId="Web-{BE65A6FA-6DED-E497-77A2-7833E247B730}" dt="2021-03-15T16:53:34.294" v="78" actId="1076"/>
          <ac:spMkLst>
            <pc:docMk/>
            <pc:sldMk cId="0" sldId="258"/>
            <ac:spMk id="103" creationId="{00000000-0000-0000-0000-000000000000}"/>
          </ac:spMkLst>
        </pc:spChg>
        <pc:spChg chg="del mod">
          <ac:chgData name="MICHIELIN Lucia" userId="S::lmichiel@ed.ac.uk::25d60082-b225-463e-a225-40b8a8c7c0b5" providerId="AD" clId="Web-{BE65A6FA-6DED-E497-77A2-7833E247B730}" dt="2021-03-15T16:45:47.471" v="14"/>
          <ac:spMkLst>
            <pc:docMk/>
            <pc:sldMk cId="0" sldId="258"/>
            <ac:spMk id="104" creationId="{00000000-0000-0000-0000-000000000000}"/>
          </ac:spMkLst>
        </pc:spChg>
        <pc:spChg chg="mod">
          <ac:chgData name="MICHIELIN Lucia" userId="S::lmichiel@ed.ac.uk::25d60082-b225-463e-a225-40b8a8c7c0b5" providerId="AD" clId="Web-{BE65A6FA-6DED-E497-77A2-7833E247B730}" dt="2021-03-15T16:53:40.185" v="82" actId="1076"/>
          <ac:spMkLst>
            <pc:docMk/>
            <pc:sldMk cId="0" sldId="258"/>
            <ac:spMk id="105" creationId="{00000000-0000-0000-0000-000000000000}"/>
          </ac:spMkLst>
        </pc:spChg>
        <pc:spChg chg="mod">
          <ac:chgData name="MICHIELIN Lucia" userId="S::lmichiel@ed.ac.uk::25d60082-b225-463e-a225-40b8a8c7c0b5" providerId="AD" clId="Web-{BE65A6FA-6DED-E497-77A2-7833E247B730}" dt="2021-03-15T16:53:37.247" v="80" actId="1076"/>
          <ac:spMkLst>
            <pc:docMk/>
            <pc:sldMk cId="0" sldId="258"/>
            <ac:spMk id="107" creationId="{00000000-0000-0000-0000-000000000000}"/>
          </ac:spMkLst>
        </pc:spChg>
        <pc:picChg chg="add del mod">
          <ac:chgData name="MICHIELIN Lucia" userId="S::lmichiel@ed.ac.uk::25d60082-b225-463e-a225-40b8a8c7c0b5" providerId="AD" clId="Web-{BE65A6FA-6DED-E497-77A2-7833E247B730}" dt="2021-03-15T16:48:39.678" v="57"/>
          <ac:picMkLst>
            <pc:docMk/>
            <pc:sldMk cId="0" sldId="258"/>
            <ac:picMk id="3" creationId="{91883E9F-4941-4442-8150-AB7FA1D44CF5}"/>
          </ac:picMkLst>
        </pc:picChg>
        <pc:picChg chg="add mod">
          <ac:chgData name="MICHIELIN Lucia" userId="S::lmichiel@ed.ac.uk::25d60082-b225-463e-a225-40b8a8c7c0b5" providerId="AD" clId="Web-{BE65A6FA-6DED-E497-77A2-7833E247B730}" dt="2021-03-15T16:53:29.169" v="77" actId="1076"/>
          <ac:picMkLst>
            <pc:docMk/>
            <pc:sldMk cId="0" sldId="258"/>
            <ac:picMk id="12" creationId="{4C25428D-7C4B-4A84-BD34-5EA1652F538B}"/>
          </ac:picMkLst>
        </pc:picChg>
        <pc:picChg chg="del">
          <ac:chgData name="MICHIELIN Lucia" userId="S::lmichiel@ed.ac.uk::25d60082-b225-463e-a225-40b8a8c7c0b5" providerId="AD" clId="Web-{BE65A6FA-6DED-E497-77A2-7833E247B730}" dt="2021-03-15T16:48:41.240" v="58"/>
          <ac:picMkLst>
            <pc:docMk/>
            <pc:sldMk cId="0" sldId="258"/>
            <ac:picMk id="106" creationId="{00000000-0000-0000-0000-000000000000}"/>
          </ac:picMkLst>
        </pc:picChg>
      </pc:sldChg>
      <pc:sldChg chg="modSp">
        <pc:chgData name="MICHIELIN Lucia" userId="S::lmichiel@ed.ac.uk::25d60082-b225-463e-a225-40b8a8c7c0b5" providerId="AD" clId="Web-{BE65A6FA-6DED-E497-77A2-7833E247B730}" dt="2021-03-15T16:57:21.190" v="98" actId="20577"/>
        <pc:sldMkLst>
          <pc:docMk/>
          <pc:sldMk cId="0" sldId="259"/>
        </pc:sldMkLst>
        <pc:spChg chg="mod">
          <ac:chgData name="MICHIELIN Lucia" userId="S::lmichiel@ed.ac.uk::25d60082-b225-463e-a225-40b8a8c7c0b5" providerId="AD" clId="Web-{BE65A6FA-6DED-E497-77A2-7833E247B730}" dt="2021-03-15T16:57:21.190" v="98" actId="20577"/>
          <ac:spMkLst>
            <pc:docMk/>
            <pc:sldMk cId="0" sldId="259"/>
            <ac:spMk id="115" creationId="{00000000-0000-0000-0000-000000000000}"/>
          </ac:spMkLst>
        </pc:spChg>
      </pc:sldChg>
      <pc:sldChg chg="addSp delSp modSp">
        <pc:chgData name="MICHIELIN Lucia" userId="S::lmichiel@ed.ac.uk::25d60082-b225-463e-a225-40b8a8c7c0b5" providerId="AD" clId="Web-{BE65A6FA-6DED-E497-77A2-7833E247B730}" dt="2021-03-15T17:00:00.944" v="124" actId="1076"/>
        <pc:sldMkLst>
          <pc:docMk/>
          <pc:sldMk cId="0" sldId="260"/>
        </pc:sldMkLst>
        <pc:spChg chg="add">
          <ac:chgData name="MICHIELIN Lucia" userId="S::lmichiel@ed.ac.uk::25d60082-b225-463e-a225-40b8a8c7c0b5" providerId="AD" clId="Web-{BE65A6FA-6DED-E497-77A2-7833E247B730}" dt="2021-03-15T16:59:50.068" v="121"/>
          <ac:spMkLst>
            <pc:docMk/>
            <pc:sldMk cId="0" sldId="260"/>
            <ac:spMk id="2" creationId="{366EE03F-B375-4A52-94F7-04384DDF9C62}"/>
          </ac:spMkLst>
        </pc:spChg>
        <pc:spChg chg="add">
          <ac:chgData name="MICHIELIN Lucia" userId="S::lmichiel@ed.ac.uk::25d60082-b225-463e-a225-40b8a8c7c0b5" providerId="AD" clId="Web-{BE65A6FA-6DED-E497-77A2-7833E247B730}" dt="2021-03-15T16:59:50.084" v="123"/>
          <ac:spMkLst>
            <pc:docMk/>
            <pc:sldMk cId="0" sldId="260"/>
            <ac:spMk id="4" creationId="{EA992E00-D5E3-4B86-AF1D-AB49327DD5AC}"/>
          </ac:spMkLst>
        </pc:spChg>
        <pc:spChg chg="mod">
          <ac:chgData name="MICHIELIN Lucia" userId="S::lmichiel@ed.ac.uk::25d60082-b225-463e-a225-40b8a8c7c0b5" providerId="AD" clId="Web-{BE65A6FA-6DED-E497-77A2-7833E247B730}" dt="2021-03-15T17:00:00.944" v="124" actId="1076"/>
          <ac:spMkLst>
            <pc:docMk/>
            <pc:sldMk cId="0" sldId="260"/>
            <ac:spMk id="129" creationId="{00000000-0000-0000-0000-000000000000}"/>
          </ac:spMkLst>
        </pc:spChg>
        <pc:picChg chg="add">
          <ac:chgData name="MICHIELIN Lucia" userId="S::lmichiel@ed.ac.uk::25d60082-b225-463e-a225-40b8a8c7c0b5" providerId="AD" clId="Web-{BE65A6FA-6DED-E497-77A2-7833E247B730}" dt="2021-03-15T16:59:50.084" v="122"/>
          <ac:picMkLst>
            <pc:docMk/>
            <pc:sldMk cId="0" sldId="260"/>
            <ac:picMk id="3" creationId="{4CC3F96E-8972-48F7-8B63-C626C1FA4CF4}"/>
          </ac:picMkLst>
        </pc:picChg>
        <pc:picChg chg="del">
          <ac:chgData name="MICHIELIN Lucia" userId="S::lmichiel@ed.ac.uk::25d60082-b225-463e-a225-40b8a8c7c0b5" providerId="AD" clId="Web-{BE65A6FA-6DED-E497-77A2-7833E247B730}" dt="2021-03-15T16:57:21.221" v="99"/>
          <ac:picMkLst>
            <pc:docMk/>
            <pc:sldMk cId="0" sldId="260"/>
            <ac:picMk id="128" creationId="{00000000-0000-0000-0000-000000000000}"/>
          </ac:picMkLst>
        </pc:picChg>
      </pc:sldChg>
      <pc:sldChg chg="addSp delSp modSp">
        <pc:chgData name="MICHIELIN Lucia" userId="S::lmichiel@ed.ac.uk::25d60082-b225-463e-a225-40b8a8c7c0b5" providerId="AD" clId="Web-{BE65A6FA-6DED-E497-77A2-7833E247B730}" dt="2021-03-15T17:00:15.132" v="129" actId="1076"/>
        <pc:sldMkLst>
          <pc:docMk/>
          <pc:sldMk cId="0" sldId="261"/>
        </pc:sldMkLst>
        <pc:spChg chg="add">
          <ac:chgData name="MICHIELIN Lucia" userId="S::lmichiel@ed.ac.uk::25d60082-b225-463e-a225-40b8a8c7c0b5" providerId="AD" clId="Web-{BE65A6FA-6DED-E497-77A2-7833E247B730}" dt="2021-03-15T17:00:03.569" v="125"/>
          <ac:spMkLst>
            <pc:docMk/>
            <pc:sldMk cId="0" sldId="261"/>
            <ac:spMk id="3" creationId="{2E436BB2-28F9-4FC6-8CEF-AACA977B11D7}"/>
          </ac:spMkLst>
        </pc:spChg>
        <pc:spChg chg="add">
          <ac:chgData name="MICHIELIN Lucia" userId="S::lmichiel@ed.ac.uk::25d60082-b225-463e-a225-40b8a8c7c0b5" providerId="AD" clId="Web-{BE65A6FA-6DED-E497-77A2-7833E247B730}" dt="2021-03-15T17:00:03.584" v="127"/>
          <ac:spMkLst>
            <pc:docMk/>
            <pc:sldMk cId="0" sldId="261"/>
            <ac:spMk id="5" creationId="{4D4CE6CD-9F27-4ED5-9E4C-74E76067A50A}"/>
          </ac:spMkLst>
        </pc:spChg>
        <pc:spChg chg="mod">
          <ac:chgData name="MICHIELIN Lucia" userId="S::lmichiel@ed.ac.uk::25d60082-b225-463e-a225-40b8a8c7c0b5" providerId="AD" clId="Web-{BE65A6FA-6DED-E497-77A2-7833E247B730}" dt="2021-03-15T16:59:33.584" v="119" actId="1076"/>
          <ac:spMkLst>
            <pc:docMk/>
            <pc:sldMk cId="0" sldId="261"/>
            <ac:spMk id="135" creationId="{00000000-0000-0000-0000-000000000000}"/>
          </ac:spMkLst>
        </pc:spChg>
        <pc:picChg chg="add mod">
          <ac:chgData name="MICHIELIN Lucia" userId="S::lmichiel@ed.ac.uk::25d60082-b225-463e-a225-40b8a8c7c0b5" providerId="AD" clId="Web-{BE65A6FA-6DED-E497-77A2-7833E247B730}" dt="2021-03-15T17:00:15.132" v="129" actId="1076"/>
          <ac:picMkLst>
            <pc:docMk/>
            <pc:sldMk cId="0" sldId="261"/>
            <ac:picMk id="2" creationId="{A6DB1BDE-D5C9-409F-AA3D-8628D0357C68}"/>
          </ac:picMkLst>
        </pc:picChg>
        <pc:picChg chg="add">
          <ac:chgData name="MICHIELIN Lucia" userId="S::lmichiel@ed.ac.uk::25d60082-b225-463e-a225-40b8a8c7c0b5" providerId="AD" clId="Web-{BE65A6FA-6DED-E497-77A2-7833E247B730}" dt="2021-03-15T17:00:03.584" v="126"/>
          <ac:picMkLst>
            <pc:docMk/>
            <pc:sldMk cId="0" sldId="261"/>
            <ac:picMk id="4" creationId="{37A3E618-3808-4CD8-9544-40F8CB7603AD}"/>
          </ac:picMkLst>
        </pc:picChg>
        <pc:picChg chg="mod">
          <ac:chgData name="MICHIELIN Lucia" userId="S::lmichiel@ed.ac.uk::25d60082-b225-463e-a225-40b8a8c7c0b5" providerId="AD" clId="Web-{BE65A6FA-6DED-E497-77A2-7833E247B730}" dt="2021-03-15T16:59:26.708" v="117" actId="14100"/>
          <ac:picMkLst>
            <pc:docMk/>
            <pc:sldMk cId="0" sldId="261"/>
            <ac:picMk id="134" creationId="{00000000-0000-0000-0000-000000000000}"/>
          </ac:picMkLst>
        </pc:picChg>
        <pc:picChg chg="del">
          <ac:chgData name="MICHIELIN Lucia" userId="S::lmichiel@ed.ac.uk::25d60082-b225-463e-a225-40b8a8c7c0b5" providerId="AD" clId="Web-{BE65A6FA-6DED-E497-77A2-7833E247B730}" dt="2021-03-15T16:58:10.222" v="112"/>
          <ac:picMkLst>
            <pc:docMk/>
            <pc:sldMk cId="0" sldId="261"/>
            <ac:picMk id="136" creationId="{00000000-0000-0000-0000-000000000000}"/>
          </ac:picMkLst>
        </pc:picChg>
      </pc:sldChg>
      <pc:sldChg chg="addSp delSp modSp">
        <pc:chgData name="MICHIELIN Lucia" userId="S::lmichiel@ed.ac.uk::25d60082-b225-463e-a225-40b8a8c7c0b5" providerId="AD" clId="Web-{BE65A6FA-6DED-E497-77A2-7833E247B730}" dt="2021-03-15T17:07:26.376" v="151" actId="1076"/>
        <pc:sldMkLst>
          <pc:docMk/>
          <pc:sldMk cId="0" sldId="262"/>
        </pc:sldMkLst>
        <pc:spChg chg="add">
          <ac:chgData name="MICHIELIN Lucia" userId="S::lmichiel@ed.ac.uk::25d60082-b225-463e-a225-40b8a8c7c0b5" providerId="AD" clId="Web-{BE65A6FA-6DED-E497-77A2-7833E247B730}" dt="2021-03-15T17:03:54.278" v="131"/>
          <ac:spMkLst>
            <pc:docMk/>
            <pc:sldMk cId="0" sldId="262"/>
            <ac:spMk id="2" creationId="{85A1AC8E-A8B9-4C59-A115-586C12277EEF}"/>
          </ac:spMkLst>
        </pc:spChg>
        <pc:spChg chg="add">
          <ac:chgData name="MICHIELIN Lucia" userId="S::lmichiel@ed.ac.uk::25d60082-b225-463e-a225-40b8a8c7c0b5" providerId="AD" clId="Web-{BE65A6FA-6DED-E497-77A2-7833E247B730}" dt="2021-03-15T17:03:54.293" v="133"/>
          <ac:spMkLst>
            <pc:docMk/>
            <pc:sldMk cId="0" sldId="262"/>
            <ac:spMk id="4" creationId="{B03B18EF-49E7-4ACA-BDF0-3B72639C1906}"/>
          </ac:spMkLst>
        </pc:spChg>
        <pc:spChg chg="mod">
          <ac:chgData name="MICHIELIN Lucia" userId="S::lmichiel@ed.ac.uk::25d60082-b225-463e-a225-40b8a8c7c0b5" providerId="AD" clId="Web-{BE65A6FA-6DED-E497-77A2-7833E247B730}" dt="2021-03-15T17:04:01.637" v="138" actId="20577"/>
          <ac:spMkLst>
            <pc:docMk/>
            <pc:sldMk cId="0" sldId="262"/>
            <ac:spMk id="142" creationId="{00000000-0000-0000-0000-000000000000}"/>
          </ac:spMkLst>
        </pc:spChg>
        <pc:picChg chg="add ord">
          <ac:chgData name="MICHIELIN Lucia" userId="S::lmichiel@ed.ac.uk::25d60082-b225-463e-a225-40b8a8c7c0b5" providerId="AD" clId="Web-{BE65A6FA-6DED-E497-77A2-7833E247B730}" dt="2021-03-15T17:07:10.954" v="148"/>
          <ac:picMkLst>
            <pc:docMk/>
            <pc:sldMk cId="0" sldId="262"/>
            <ac:picMk id="3" creationId="{71E2D496-3C9E-49D0-858F-65AB5AF9038A}"/>
          </ac:picMkLst>
        </pc:picChg>
        <pc:picChg chg="add mod ord">
          <ac:chgData name="MICHIELIN Lucia" userId="S::lmichiel@ed.ac.uk::25d60082-b225-463e-a225-40b8a8c7c0b5" providerId="AD" clId="Web-{BE65A6FA-6DED-E497-77A2-7833E247B730}" dt="2021-03-15T17:07:22.220" v="150" actId="1076"/>
          <ac:picMkLst>
            <pc:docMk/>
            <pc:sldMk cId="0" sldId="262"/>
            <ac:picMk id="6" creationId="{CEC5EB54-B074-4413-BE2D-3AFAF674A81C}"/>
          </ac:picMkLst>
        </pc:picChg>
        <pc:picChg chg="add mod ord">
          <ac:chgData name="MICHIELIN Lucia" userId="S::lmichiel@ed.ac.uk::25d60082-b225-463e-a225-40b8a8c7c0b5" providerId="AD" clId="Web-{BE65A6FA-6DED-E497-77A2-7833E247B730}" dt="2021-03-15T17:07:26.376" v="151" actId="1076"/>
          <ac:picMkLst>
            <pc:docMk/>
            <pc:sldMk cId="0" sldId="262"/>
            <ac:picMk id="8" creationId="{03C412B1-81EE-45E0-B19F-4CEAE7DECC7C}"/>
          </ac:picMkLst>
        </pc:picChg>
        <pc:picChg chg="del">
          <ac:chgData name="MICHIELIN Lucia" userId="S::lmichiel@ed.ac.uk::25d60082-b225-463e-a225-40b8a8c7c0b5" providerId="AD" clId="Web-{BE65A6FA-6DED-E497-77A2-7833E247B730}" dt="2021-03-15T17:03:42.840" v="130"/>
          <ac:picMkLst>
            <pc:docMk/>
            <pc:sldMk cId="0" sldId="262"/>
            <ac:picMk id="143" creationId="{00000000-0000-0000-0000-000000000000}"/>
          </ac:picMkLst>
        </pc:picChg>
      </pc:sldChg>
      <pc:sldChg chg="addSp delSp modSp">
        <pc:chgData name="MICHIELIN Lucia" userId="S::lmichiel@ed.ac.uk::25d60082-b225-463e-a225-40b8a8c7c0b5" providerId="AD" clId="Web-{BE65A6FA-6DED-E497-77A2-7833E247B730}" dt="2021-03-15T17:12:53.743" v="170"/>
        <pc:sldMkLst>
          <pc:docMk/>
          <pc:sldMk cId="0" sldId="263"/>
        </pc:sldMkLst>
        <pc:spChg chg="add">
          <ac:chgData name="MICHIELIN Lucia" userId="S::lmichiel@ed.ac.uk::25d60082-b225-463e-a225-40b8a8c7c0b5" providerId="AD" clId="Web-{BE65A6FA-6DED-E497-77A2-7833E247B730}" dt="2021-03-15T17:12:53.728" v="168"/>
          <ac:spMkLst>
            <pc:docMk/>
            <pc:sldMk cId="0" sldId="263"/>
            <ac:spMk id="3" creationId="{0CD67153-CD10-4E67-87A0-9E8A09B70746}"/>
          </ac:spMkLst>
        </pc:spChg>
        <pc:spChg chg="add">
          <ac:chgData name="MICHIELIN Lucia" userId="S::lmichiel@ed.ac.uk::25d60082-b225-463e-a225-40b8a8c7c0b5" providerId="AD" clId="Web-{BE65A6FA-6DED-E497-77A2-7833E247B730}" dt="2021-03-15T17:12:53.743" v="169"/>
          <ac:spMkLst>
            <pc:docMk/>
            <pc:sldMk cId="0" sldId="263"/>
            <ac:spMk id="4" creationId="{05DB3C89-C7B5-464C-9D3A-E0FF66697869}"/>
          </ac:spMkLst>
        </pc:spChg>
        <pc:spChg chg="mod">
          <ac:chgData name="MICHIELIN Lucia" userId="S::lmichiel@ed.ac.uk::25d60082-b225-463e-a225-40b8a8c7c0b5" providerId="AD" clId="Web-{BE65A6FA-6DED-E497-77A2-7833E247B730}" dt="2021-03-15T17:12:28.227" v="166" actId="1076"/>
          <ac:spMkLst>
            <pc:docMk/>
            <pc:sldMk cId="0" sldId="263"/>
            <ac:spMk id="150" creationId="{00000000-0000-0000-0000-000000000000}"/>
          </ac:spMkLst>
        </pc:spChg>
        <pc:picChg chg="add mod">
          <ac:chgData name="MICHIELIN Lucia" userId="S::lmichiel@ed.ac.uk::25d60082-b225-463e-a225-40b8a8c7c0b5" providerId="AD" clId="Web-{BE65A6FA-6DED-E497-77A2-7833E247B730}" dt="2021-03-15T17:12:31.290" v="167" actId="1076"/>
          <ac:picMkLst>
            <pc:docMk/>
            <pc:sldMk cId="0" sldId="263"/>
            <ac:picMk id="2" creationId="{1EAE43A8-AE7B-4666-954D-FF255F1702BF}"/>
          </ac:picMkLst>
        </pc:picChg>
        <pc:picChg chg="add">
          <ac:chgData name="MICHIELIN Lucia" userId="S::lmichiel@ed.ac.uk::25d60082-b225-463e-a225-40b8a8c7c0b5" providerId="AD" clId="Web-{BE65A6FA-6DED-E497-77A2-7833E247B730}" dt="2021-03-15T17:12:53.743" v="170"/>
          <ac:picMkLst>
            <pc:docMk/>
            <pc:sldMk cId="0" sldId="263"/>
            <ac:picMk id="5" creationId="{1EF53590-359E-4E9E-BAA8-A103249BD029}"/>
          </ac:picMkLst>
        </pc:picChg>
        <pc:picChg chg="mod">
          <ac:chgData name="MICHIELIN Lucia" userId="S::lmichiel@ed.ac.uk::25d60082-b225-463e-a225-40b8a8c7c0b5" providerId="AD" clId="Web-{BE65A6FA-6DED-E497-77A2-7833E247B730}" dt="2021-03-15T17:12:22.961" v="165" actId="14100"/>
          <ac:picMkLst>
            <pc:docMk/>
            <pc:sldMk cId="0" sldId="263"/>
            <ac:picMk id="149" creationId="{00000000-0000-0000-0000-000000000000}"/>
          </ac:picMkLst>
        </pc:picChg>
        <pc:picChg chg="del">
          <ac:chgData name="MICHIELIN Lucia" userId="S::lmichiel@ed.ac.uk::25d60082-b225-463e-a225-40b8a8c7c0b5" providerId="AD" clId="Web-{BE65A6FA-6DED-E497-77A2-7833E247B730}" dt="2021-03-15T17:07:44.220" v="158"/>
          <ac:picMkLst>
            <pc:docMk/>
            <pc:sldMk cId="0" sldId="263"/>
            <ac:picMk id="151" creationId="{00000000-0000-0000-0000-000000000000}"/>
          </ac:picMkLst>
        </pc:picChg>
      </pc:sldChg>
      <pc:sldChg chg="addSp delSp">
        <pc:chgData name="MICHIELIN Lucia" userId="S::lmichiel@ed.ac.uk::25d60082-b225-463e-a225-40b8a8c7c0b5" providerId="AD" clId="Web-{BE65A6FA-6DED-E497-77A2-7833E247B730}" dt="2021-03-15T17:15:07.371" v="232"/>
        <pc:sldMkLst>
          <pc:docMk/>
          <pc:sldMk cId="0" sldId="264"/>
        </pc:sldMkLst>
        <pc:spChg chg="add">
          <ac:chgData name="MICHIELIN Lucia" userId="S::lmichiel@ed.ac.uk::25d60082-b225-463e-a225-40b8a8c7c0b5" providerId="AD" clId="Web-{BE65A6FA-6DED-E497-77A2-7833E247B730}" dt="2021-03-15T17:12:57.540" v="171"/>
          <ac:spMkLst>
            <pc:docMk/>
            <pc:sldMk cId="0" sldId="264"/>
            <ac:spMk id="2" creationId="{A6D517FA-1D63-4A33-9DDC-1E505AC93FBF}"/>
          </ac:spMkLst>
        </pc:spChg>
        <pc:spChg chg="add">
          <ac:chgData name="MICHIELIN Lucia" userId="S::lmichiel@ed.ac.uk::25d60082-b225-463e-a225-40b8a8c7c0b5" providerId="AD" clId="Web-{BE65A6FA-6DED-E497-77A2-7833E247B730}" dt="2021-03-15T17:12:57.556" v="172"/>
          <ac:spMkLst>
            <pc:docMk/>
            <pc:sldMk cId="0" sldId="264"/>
            <ac:spMk id="3" creationId="{5B2DDA75-E564-44CB-9092-73635526F162}"/>
          </ac:spMkLst>
        </pc:spChg>
        <pc:picChg chg="add">
          <ac:chgData name="MICHIELIN Lucia" userId="S::lmichiel@ed.ac.uk::25d60082-b225-463e-a225-40b8a8c7c0b5" providerId="AD" clId="Web-{BE65A6FA-6DED-E497-77A2-7833E247B730}" dt="2021-03-15T17:12:57.556" v="173"/>
          <ac:picMkLst>
            <pc:docMk/>
            <pc:sldMk cId="0" sldId="264"/>
            <ac:picMk id="4" creationId="{EE8BB1BB-0B46-4ACF-A87C-F12A77D8DADC}"/>
          </ac:picMkLst>
        </pc:picChg>
        <pc:picChg chg="del">
          <ac:chgData name="MICHIELIN Lucia" userId="S::lmichiel@ed.ac.uk::25d60082-b225-463e-a225-40b8a8c7c0b5" providerId="AD" clId="Web-{BE65A6FA-6DED-E497-77A2-7833E247B730}" dt="2021-03-15T17:15:07.371" v="232"/>
          <ac:picMkLst>
            <pc:docMk/>
            <pc:sldMk cId="0" sldId="264"/>
            <ac:picMk id="158" creationId="{00000000-0000-0000-0000-000000000000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03.025" v="176"/>
        <pc:sldMkLst>
          <pc:docMk/>
          <pc:sldMk cId="0" sldId="265"/>
        </pc:sldMkLst>
        <pc:spChg chg="add">
          <ac:chgData name="MICHIELIN Lucia" userId="S::lmichiel@ed.ac.uk::25d60082-b225-463e-a225-40b8a8c7c0b5" providerId="AD" clId="Web-{BE65A6FA-6DED-E497-77A2-7833E247B730}" dt="2021-03-15T17:13:02.993" v="174"/>
          <ac:spMkLst>
            <pc:docMk/>
            <pc:sldMk cId="0" sldId="265"/>
            <ac:spMk id="2" creationId="{BEB7AA66-29B1-4A34-9CC2-7865C6249199}"/>
          </ac:spMkLst>
        </pc:spChg>
        <pc:spChg chg="add">
          <ac:chgData name="MICHIELIN Lucia" userId="S::lmichiel@ed.ac.uk::25d60082-b225-463e-a225-40b8a8c7c0b5" providerId="AD" clId="Web-{BE65A6FA-6DED-E497-77A2-7833E247B730}" dt="2021-03-15T17:13:03.009" v="175"/>
          <ac:spMkLst>
            <pc:docMk/>
            <pc:sldMk cId="0" sldId="265"/>
            <ac:spMk id="3" creationId="{C326A6B5-7540-4E1E-A9A9-1F2B91D8411E}"/>
          </ac:spMkLst>
        </pc:spChg>
        <pc:picChg chg="add">
          <ac:chgData name="MICHIELIN Lucia" userId="S::lmichiel@ed.ac.uk::25d60082-b225-463e-a225-40b8a8c7c0b5" providerId="AD" clId="Web-{BE65A6FA-6DED-E497-77A2-7833E247B730}" dt="2021-03-15T17:13:03.025" v="176"/>
          <ac:picMkLst>
            <pc:docMk/>
            <pc:sldMk cId="0" sldId="265"/>
            <ac:picMk id="4" creationId="{91DED77C-494E-4928-AF5A-FB0A555A7B04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08.259" v="179"/>
        <pc:sldMkLst>
          <pc:docMk/>
          <pc:sldMk cId="0" sldId="266"/>
        </pc:sldMkLst>
        <pc:spChg chg="add">
          <ac:chgData name="MICHIELIN Lucia" userId="S::lmichiel@ed.ac.uk::25d60082-b225-463e-a225-40b8a8c7c0b5" providerId="AD" clId="Web-{BE65A6FA-6DED-E497-77A2-7833E247B730}" dt="2021-03-15T17:13:08.244" v="177"/>
          <ac:spMkLst>
            <pc:docMk/>
            <pc:sldMk cId="0" sldId="266"/>
            <ac:spMk id="2" creationId="{63D56C6C-4090-43EC-A382-EA6C06ED530C}"/>
          </ac:spMkLst>
        </pc:spChg>
        <pc:spChg chg="add">
          <ac:chgData name="MICHIELIN Lucia" userId="S::lmichiel@ed.ac.uk::25d60082-b225-463e-a225-40b8a8c7c0b5" providerId="AD" clId="Web-{BE65A6FA-6DED-E497-77A2-7833E247B730}" dt="2021-03-15T17:13:08.244" v="178"/>
          <ac:spMkLst>
            <pc:docMk/>
            <pc:sldMk cId="0" sldId="266"/>
            <ac:spMk id="3" creationId="{77610257-CFDA-4EC9-AD15-F5C74B1D05C7}"/>
          </ac:spMkLst>
        </pc:spChg>
        <pc:picChg chg="add">
          <ac:chgData name="MICHIELIN Lucia" userId="S::lmichiel@ed.ac.uk::25d60082-b225-463e-a225-40b8a8c7c0b5" providerId="AD" clId="Web-{BE65A6FA-6DED-E497-77A2-7833E247B730}" dt="2021-03-15T17:13:08.259" v="179"/>
          <ac:picMkLst>
            <pc:docMk/>
            <pc:sldMk cId="0" sldId="266"/>
            <ac:picMk id="4" creationId="{64AA8076-3A19-4B1A-84FA-F7FEF39B93F6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12.853" v="182"/>
        <pc:sldMkLst>
          <pc:docMk/>
          <pc:sldMk cId="0" sldId="267"/>
        </pc:sldMkLst>
        <pc:spChg chg="add">
          <ac:chgData name="MICHIELIN Lucia" userId="S::lmichiel@ed.ac.uk::25d60082-b225-463e-a225-40b8a8c7c0b5" providerId="AD" clId="Web-{BE65A6FA-6DED-E497-77A2-7833E247B730}" dt="2021-03-15T17:13:12.837" v="180"/>
          <ac:spMkLst>
            <pc:docMk/>
            <pc:sldMk cId="0" sldId="267"/>
            <ac:spMk id="3" creationId="{4F335A69-401C-424F-B14A-4BF619C93AF8}"/>
          </ac:spMkLst>
        </pc:spChg>
        <pc:spChg chg="add">
          <ac:chgData name="MICHIELIN Lucia" userId="S::lmichiel@ed.ac.uk::25d60082-b225-463e-a225-40b8a8c7c0b5" providerId="AD" clId="Web-{BE65A6FA-6DED-E497-77A2-7833E247B730}" dt="2021-03-15T17:13:12.837" v="181"/>
          <ac:spMkLst>
            <pc:docMk/>
            <pc:sldMk cId="0" sldId="267"/>
            <ac:spMk id="4" creationId="{88BA3218-5DC9-456A-8F90-91310A3E38B7}"/>
          </ac:spMkLst>
        </pc:spChg>
        <pc:picChg chg="add">
          <ac:chgData name="MICHIELIN Lucia" userId="S::lmichiel@ed.ac.uk::25d60082-b225-463e-a225-40b8a8c7c0b5" providerId="AD" clId="Web-{BE65A6FA-6DED-E497-77A2-7833E247B730}" dt="2021-03-15T17:13:12.853" v="182"/>
          <ac:picMkLst>
            <pc:docMk/>
            <pc:sldMk cId="0" sldId="267"/>
            <ac:picMk id="5" creationId="{359B0D39-46A6-4181-A5BB-3073B366C146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18.166" v="185"/>
        <pc:sldMkLst>
          <pc:docMk/>
          <pc:sldMk cId="0" sldId="268"/>
        </pc:sldMkLst>
        <pc:spChg chg="add">
          <ac:chgData name="MICHIELIN Lucia" userId="S::lmichiel@ed.ac.uk::25d60082-b225-463e-a225-40b8a8c7c0b5" providerId="AD" clId="Web-{BE65A6FA-6DED-E497-77A2-7833E247B730}" dt="2021-03-15T17:13:18.150" v="183"/>
          <ac:spMkLst>
            <pc:docMk/>
            <pc:sldMk cId="0" sldId="268"/>
            <ac:spMk id="4" creationId="{0D5B37A4-60A5-44CE-ABE9-D53F98B89C39}"/>
          </ac:spMkLst>
        </pc:spChg>
        <pc:spChg chg="add">
          <ac:chgData name="MICHIELIN Lucia" userId="S::lmichiel@ed.ac.uk::25d60082-b225-463e-a225-40b8a8c7c0b5" providerId="AD" clId="Web-{BE65A6FA-6DED-E497-77A2-7833E247B730}" dt="2021-03-15T17:13:18.150" v="184"/>
          <ac:spMkLst>
            <pc:docMk/>
            <pc:sldMk cId="0" sldId="268"/>
            <ac:spMk id="5" creationId="{4C62C727-9833-429D-AFE1-BB2C4006BADC}"/>
          </ac:spMkLst>
        </pc:spChg>
        <pc:picChg chg="add">
          <ac:chgData name="MICHIELIN Lucia" userId="S::lmichiel@ed.ac.uk::25d60082-b225-463e-a225-40b8a8c7c0b5" providerId="AD" clId="Web-{BE65A6FA-6DED-E497-77A2-7833E247B730}" dt="2021-03-15T17:13:18.166" v="185"/>
          <ac:picMkLst>
            <pc:docMk/>
            <pc:sldMk cId="0" sldId="268"/>
            <ac:picMk id="6" creationId="{7EB59E7F-D9AE-4BE7-A0AA-D1D112521136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20.744" v="188"/>
        <pc:sldMkLst>
          <pc:docMk/>
          <pc:sldMk cId="0" sldId="269"/>
        </pc:sldMkLst>
        <pc:spChg chg="add">
          <ac:chgData name="MICHIELIN Lucia" userId="S::lmichiel@ed.ac.uk::25d60082-b225-463e-a225-40b8a8c7c0b5" providerId="AD" clId="Web-{BE65A6FA-6DED-E497-77A2-7833E247B730}" dt="2021-03-15T17:13:20.728" v="186"/>
          <ac:spMkLst>
            <pc:docMk/>
            <pc:sldMk cId="0" sldId="269"/>
            <ac:spMk id="3" creationId="{5ADFF34C-1BA8-4EB3-BAE5-5561F81D7508}"/>
          </ac:spMkLst>
        </pc:spChg>
        <pc:spChg chg="add">
          <ac:chgData name="MICHIELIN Lucia" userId="S::lmichiel@ed.ac.uk::25d60082-b225-463e-a225-40b8a8c7c0b5" providerId="AD" clId="Web-{BE65A6FA-6DED-E497-77A2-7833E247B730}" dt="2021-03-15T17:13:20.728" v="187"/>
          <ac:spMkLst>
            <pc:docMk/>
            <pc:sldMk cId="0" sldId="269"/>
            <ac:spMk id="4" creationId="{295E375A-AD07-41FF-97EA-767E4EA4A93E}"/>
          </ac:spMkLst>
        </pc:spChg>
        <pc:picChg chg="add">
          <ac:chgData name="MICHIELIN Lucia" userId="S::lmichiel@ed.ac.uk::25d60082-b225-463e-a225-40b8a8c7c0b5" providerId="AD" clId="Web-{BE65A6FA-6DED-E497-77A2-7833E247B730}" dt="2021-03-15T17:13:20.744" v="188"/>
          <ac:picMkLst>
            <pc:docMk/>
            <pc:sldMk cId="0" sldId="269"/>
            <ac:picMk id="6" creationId="{56532D8C-EB47-4A9D-AE61-945D2175DF66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26.635" v="194"/>
        <pc:sldMkLst>
          <pc:docMk/>
          <pc:sldMk cId="0" sldId="270"/>
        </pc:sldMkLst>
        <pc:spChg chg="add">
          <ac:chgData name="MICHIELIN Lucia" userId="S::lmichiel@ed.ac.uk::25d60082-b225-463e-a225-40b8a8c7c0b5" providerId="AD" clId="Web-{BE65A6FA-6DED-E497-77A2-7833E247B730}" dt="2021-03-15T17:13:26.619" v="192"/>
          <ac:spMkLst>
            <pc:docMk/>
            <pc:sldMk cId="0" sldId="270"/>
            <ac:spMk id="2" creationId="{73B33FAF-2DCF-4AE2-820B-FA9725F24E24}"/>
          </ac:spMkLst>
        </pc:spChg>
        <pc:spChg chg="add">
          <ac:chgData name="MICHIELIN Lucia" userId="S::lmichiel@ed.ac.uk::25d60082-b225-463e-a225-40b8a8c7c0b5" providerId="AD" clId="Web-{BE65A6FA-6DED-E497-77A2-7833E247B730}" dt="2021-03-15T17:13:26.635" v="193"/>
          <ac:spMkLst>
            <pc:docMk/>
            <pc:sldMk cId="0" sldId="270"/>
            <ac:spMk id="3" creationId="{DE37D7CB-3E68-4F21-A85C-4138C62F2418}"/>
          </ac:spMkLst>
        </pc:spChg>
        <pc:picChg chg="add">
          <ac:chgData name="MICHIELIN Lucia" userId="S::lmichiel@ed.ac.uk::25d60082-b225-463e-a225-40b8a8c7c0b5" providerId="AD" clId="Web-{BE65A6FA-6DED-E497-77A2-7833E247B730}" dt="2021-03-15T17:13:26.635" v="194"/>
          <ac:picMkLst>
            <pc:docMk/>
            <pc:sldMk cId="0" sldId="270"/>
            <ac:picMk id="4" creationId="{59DE936F-00C3-4101-B734-2F2C5D286383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28.885" v="197"/>
        <pc:sldMkLst>
          <pc:docMk/>
          <pc:sldMk cId="0" sldId="271"/>
        </pc:sldMkLst>
        <pc:spChg chg="add">
          <ac:chgData name="MICHIELIN Lucia" userId="S::lmichiel@ed.ac.uk::25d60082-b225-463e-a225-40b8a8c7c0b5" providerId="AD" clId="Web-{BE65A6FA-6DED-E497-77A2-7833E247B730}" dt="2021-03-15T17:13:28.853" v="195"/>
          <ac:spMkLst>
            <pc:docMk/>
            <pc:sldMk cId="0" sldId="271"/>
            <ac:spMk id="2" creationId="{95696942-954B-4DF9-9EE9-4CCE14118C52}"/>
          </ac:spMkLst>
        </pc:spChg>
        <pc:spChg chg="add">
          <ac:chgData name="MICHIELIN Lucia" userId="S::lmichiel@ed.ac.uk::25d60082-b225-463e-a225-40b8a8c7c0b5" providerId="AD" clId="Web-{BE65A6FA-6DED-E497-77A2-7833E247B730}" dt="2021-03-15T17:13:28.869" v="196"/>
          <ac:spMkLst>
            <pc:docMk/>
            <pc:sldMk cId="0" sldId="271"/>
            <ac:spMk id="4" creationId="{95FF0A59-EDB0-4D87-BDC6-6FF83870C7FA}"/>
          </ac:spMkLst>
        </pc:spChg>
        <pc:picChg chg="add">
          <ac:chgData name="MICHIELIN Lucia" userId="S::lmichiel@ed.ac.uk::25d60082-b225-463e-a225-40b8a8c7c0b5" providerId="AD" clId="Web-{BE65A6FA-6DED-E497-77A2-7833E247B730}" dt="2021-03-15T17:13:28.885" v="197"/>
          <ac:picMkLst>
            <pc:docMk/>
            <pc:sldMk cId="0" sldId="271"/>
            <ac:picMk id="5" creationId="{B2719180-BFA3-48C8-BC95-A94937FD9742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33.197" v="200"/>
        <pc:sldMkLst>
          <pc:docMk/>
          <pc:sldMk cId="0" sldId="272"/>
        </pc:sldMkLst>
        <pc:spChg chg="add">
          <ac:chgData name="MICHIELIN Lucia" userId="S::lmichiel@ed.ac.uk::25d60082-b225-463e-a225-40b8a8c7c0b5" providerId="AD" clId="Web-{BE65A6FA-6DED-E497-77A2-7833E247B730}" dt="2021-03-15T17:13:33.182" v="198"/>
          <ac:spMkLst>
            <pc:docMk/>
            <pc:sldMk cId="0" sldId="272"/>
            <ac:spMk id="2" creationId="{77C62EC2-A8D8-4157-969C-B4C05ABB8574}"/>
          </ac:spMkLst>
        </pc:spChg>
        <pc:spChg chg="add">
          <ac:chgData name="MICHIELIN Lucia" userId="S::lmichiel@ed.ac.uk::25d60082-b225-463e-a225-40b8a8c7c0b5" providerId="AD" clId="Web-{BE65A6FA-6DED-E497-77A2-7833E247B730}" dt="2021-03-15T17:13:33.182" v="199"/>
          <ac:spMkLst>
            <pc:docMk/>
            <pc:sldMk cId="0" sldId="272"/>
            <ac:spMk id="3" creationId="{78D46F31-70EF-4AB3-979E-D242D8D36CA1}"/>
          </ac:spMkLst>
        </pc:spChg>
        <pc:picChg chg="add">
          <ac:chgData name="MICHIELIN Lucia" userId="S::lmichiel@ed.ac.uk::25d60082-b225-463e-a225-40b8a8c7c0b5" providerId="AD" clId="Web-{BE65A6FA-6DED-E497-77A2-7833E247B730}" dt="2021-03-15T17:13:33.197" v="200"/>
          <ac:picMkLst>
            <pc:docMk/>
            <pc:sldMk cId="0" sldId="272"/>
            <ac:picMk id="4" creationId="{87462F7E-6FA6-4942-90A8-CBF7489601A0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35.963" v="203"/>
        <pc:sldMkLst>
          <pc:docMk/>
          <pc:sldMk cId="0" sldId="273"/>
        </pc:sldMkLst>
        <pc:spChg chg="add">
          <ac:chgData name="MICHIELIN Lucia" userId="S::lmichiel@ed.ac.uk::25d60082-b225-463e-a225-40b8a8c7c0b5" providerId="AD" clId="Web-{BE65A6FA-6DED-E497-77A2-7833E247B730}" dt="2021-03-15T17:13:35.947" v="201"/>
          <ac:spMkLst>
            <pc:docMk/>
            <pc:sldMk cId="0" sldId="273"/>
            <ac:spMk id="2" creationId="{0702B2AE-58FD-4882-BCBF-5A0C1AA35633}"/>
          </ac:spMkLst>
        </pc:spChg>
        <pc:spChg chg="add">
          <ac:chgData name="MICHIELIN Lucia" userId="S::lmichiel@ed.ac.uk::25d60082-b225-463e-a225-40b8a8c7c0b5" providerId="AD" clId="Web-{BE65A6FA-6DED-E497-77A2-7833E247B730}" dt="2021-03-15T17:13:35.963" v="202"/>
          <ac:spMkLst>
            <pc:docMk/>
            <pc:sldMk cId="0" sldId="273"/>
            <ac:spMk id="3" creationId="{287E9EC4-73C4-497A-B36A-31DA47FB362A}"/>
          </ac:spMkLst>
        </pc:spChg>
        <pc:picChg chg="add">
          <ac:chgData name="MICHIELIN Lucia" userId="S::lmichiel@ed.ac.uk::25d60082-b225-463e-a225-40b8a8c7c0b5" providerId="AD" clId="Web-{BE65A6FA-6DED-E497-77A2-7833E247B730}" dt="2021-03-15T17:13:35.963" v="203"/>
          <ac:picMkLst>
            <pc:docMk/>
            <pc:sldMk cId="0" sldId="273"/>
            <ac:picMk id="4" creationId="{C187A479-1F2F-494E-965C-8DCF683500FE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40.838" v="206"/>
        <pc:sldMkLst>
          <pc:docMk/>
          <pc:sldMk cId="0" sldId="274"/>
        </pc:sldMkLst>
        <pc:spChg chg="add">
          <ac:chgData name="MICHIELIN Lucia" userId="S::lmichiel@ed.ac.uk::25d60082-b225-463e-a225-40b8a8c7c0b5" providerId="AD" clId="Web-{BE65A6FA-6DED-E497-77A2-7833E247B730}" dt="2021-03-15T17:13:40.822" v="204"/>
          <ac:spMkLst>
            <pc:docMk/>
            <pc:sldMk cId="0" sldId="274"/>
            <ac:spMk id="2" creationId="{8B1A0129-1519-46B6-9113-B061541C7E69}"/>
          </ac:spMkLst>
        </pc:spChg>
        <pc:spChg chg="add">
          <ac:chgData name="MICHIELIN Lucia" userId="S::lmichiel@ed.ac.uk::25d60082-b225-463e-a225-40b8a8c7c0b5" providerId="AD" clId="Web-{BE65A6FA-6DED-E497-77A2-7833E247B730}" dt="2021-03-15T17:13:40.838" v="205"/>
          <ac:spMkLst>
            <pc:docMk/>
            <pc:sldMk cId="0" sldId="274"/>
            <ac:spMk id="3" creationId="{9D7C20B9-A6B2-4108-9799-F2847F033835}"/>
          </ac:spMkLst>
        </pc:spChg>
        <pc:picChg chg="add">
          <ac:chgData name="MICHIELIN Lucia" userId="S::lmichiel@ed.ac.uk::25d60082-b225-463e-a225-40b8a8c7c0b5" providerId="AD" clId="Web-{BE65A6FA-6DED-E497-77A2-7833E247B730}" dt="2021-03-15T17:13:40.838" v="206"/>
          <ac:picMkLst>
            <pc:docMk/>
            <pc:sldMk cId="0" sldId="274"/>
            <ac:picMk id="4" creationId="{30C696AC-9507-4C59-9BD3-182C8A0B5645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42.807" v="209"/>
        <pc:sldMkLst>
          <pc:docMk/>
          <pc:sldMk cId="0" sldId="275"/>
        </pc:sldMkLst>
        <pc:spChg chg="add">
          <ac:chgData name="MICHIELIN Lucia" userId="S::lmichiel@ed.ac.uk::25d60082-b225-463e-a225-40b8a8c7c0b5" providerId="AD" clId="Web-{BE65A6FA-6DED-E497-77A2-7833E247B730}" dt="2021-03-15T17:13:42.791" v="207"/>
          <ac:spMkLst>
            <pc:docMk/>
            <pc:sldMk cId="0" sldId="275"/>
            <ac:spMk id="2" creationId="{9691BCE6-419C-45CE-83DD-51B8CAAED2EF}"/>
          </ac:spMkLst>
        </pc:spChg>
        <pc:spChg chg="add">
          <ac:chgData name="MICHIELIN Lucia" userId="S::lmichiel@ed.ac.uk::25d60082-b225-463e-a225-40b8a8c7c0b5" providerId="AD" clId="Web-{BE65A6FA-6DED-E497-77A2-7833E247B730}" dt="2021-03-15T17:13:42.791" v="208"/>
          <ac:spMkLst>
            <pc:docMk/>
            <pc:sldMk cId="0" sldId="275"/>
            <ac:spMk id="3" creationId="{A61947F8-A2B6-4DAA-B5DE-8067157B77FD}"/>
          </ac:spMkLst>
        </pc:spChg>
        <pc:picChg chg="add">
          <ac:chgData name="MICHIELIN Lucia" userId="S::lmichiel@ed.ac.uk::25d60082-b225-463e-a225-40b8a8c7c0b5" providerId="AD" clId="Web-{BE65A6FA-6DED-E497-77A2-7833E247B730}" dt="2021-03-15T17:13:42.807" v="209"/>
          <ac:picMkLst>
            <pc:docMk/>
            <pc:sldMk cId="0" sldId="275"/>
            <ac:picMk id="4" creationId="{99EF6A98-CB0F-4AC3-BCA4-125FF55ECD11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45.479" v="212"/>
        <pc:sldMkLst>
          <pc:docMk/>
          <pc:sldMk cId="0" sldId="277"/>
        </pc:sldMkLst>
        <pc:spChg chg="add">
          <ac:chgData name="MICHIELIN Lucia" userId="S::lmichiel@ed.ac.uk::25d60082-b225-463e-a225-40b8a8c7c0b5" providerId="AD" clId="Web-{BE65A6FA-6DED-E497-77A2-7833E247B730}" dt="2021-03-15T17:13:45.463" v="210"/>
          <ac:spMkLst>
            <pc:docMk/>
            <pc:sldMk cId="0" sldId="277"/>
            <ac:spMk id="2" creationId="{A9018DF0-2992-4959-BD0A-692D32E79675}"/>
          </ac:spMkLst>
        </pc:spChg>
        <pc:spChg chg="add">
          <ac:chgData name="MICHIELIN Lucia" userId="S::lmichiel@ed.ac.uk::25d60082-b225-463e-a225-40b8a8c7c0b5" providerId="AD" clId="Web-{BE65A6FA-6DED-E497-77A2-7833E247B730}" dt="2021-03-15T17:13:45.479" v="211"/>
          <ac:spMkLst>
            <pc:docMk/>
            <pc:sldMk cId="0" sldId="277"/>
            <ac:spMk id="3" creationId="{71398F44-6DF4-4D96-A122-551B4AB34338}"/>
          </ac:spMkLst>
        </pc:spChg>
        <pc:picChg chg="add">
          <ac:chgData name="MICHIELIN Lucia" userId="S::lmichiel@ed.ac.uk::25d60082-b225-463e-a225-40b8a8c7c0b5" providerId="AD" clId="Web-{BE65A6FA-6DED-E497-77A2-7833E247B730}" dt="2021-03-15T17:13:45.479" v="212"/>
          <ac:picMkLst>
            <pc:docMk/>
            <pc:sldMk cId="0" sldId="277"/>
            <ac:picMk id="4" creationId="{AC643072-D0BA-4EE9-9E28-031CD212FEEF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49.479" v="215"/>
        <pc:sldMkLst>
          <pc:docMk/>
          <pc:sldMk cId="0" sldId="278"/>
        </pc:sldMkLst>
        <pc:spChg chg="add">
          <ac:chgData name="MICHIELIN Lucia" userId="S::lmichiel@ed.ac.uk::25d60082-b225-463e-a225-40b8a8c7c0b5" providerId="AD" clId="Web-{BE65A6FA-6DED-E497-77A2-7833E247B730}" dt="2021-03-15T17:13:49.463" v="213"/>
          <ac:spMkLst>
            <pc:docMk/>
            <pc:sldMk cId="0" sldId="278"/>
            <ac:spMk id="2" creationId="{CE7B5D41-860B-4CD9-8681-2D4BABE3140E}"/>
          </ac:spMkLst>
        </pc:spChg>
        <pc:spChg chg="add">
          <ac:chgData name="MICHIELIN Lucia" userId="S::lmichiel@ed.ac.uk::25d60082-b225-463e-a225-40b8a8c7c0b5" providerId="AD" clId="Web-{BE65A6FA-6DED-E497-77A2-7833E247B730}" dt="2021-03-15T17:13:49.463" v="214"/>
          <ac:spMkLst>
            <pc:docMk/>
            <pc:sldMk cId="0" sldId="278"/>
            <ac:spMk id="3" creationId="{1225BBBE-FACF-4AF5-A817-530519659661}"/>
          </ac:spMkLst>
        </pc:spChg>
        <pc:picChg chg="add">
          <ac:chgData name="MICHIELIN Lucia" userId="S::lmichiel@ed.ac.uk::25d60082-b225-463e-a225-40b8a8c7c0b5" providerId="AD" clId="Web-{BE65A6FA-6DED-E497-77A2-7833E247B730}" dt="2021-03-15T17:13:49.479" v="215"/>
          <ac:picMkLst>
            <pc:docMk/>
            <pc:sldMk cId="0" sldId="278"/>
            <ac:picMk id="4" creationId="{24B10853-5A80-49AC-A705-479AF24582DC}"/>
          </ac:picMkLst>
        </pc:picChg>
      </pc:sldChg>
      <pc:sldChg chg="addSp modSp">
        <pc:chgData name="MICHIELIN Lucia" userId="S::lmichiel@ed.ac.uk::25d60082-b225-463e-a225-40b8a8c7c0b5" providerId="AD" clId="Web-{BE65A6FA-6DED-E497-77A2-7833E247B730}" dt="2021-03-15T17:14:30.495" v="224"/>
        <pc:sldMkLst>
          <pc:docMk/>
          <pc:sldMk cId="0" sldId="279"/>
        </pc:sldMkLst>
        <pc:spChg chg="add">
          <ac:chgData name="MICHIELIN Lucia" userId="S::lmichiel@ed.ac.uk::25d60082-b225-463e-a225-40b8a8c7c0b5" providerId="AD" clId="Web-{BE65A6FA-6DED-E497-77A2-7833E247B730}" dt="2021-03-15T17:14:30.480" v="222"/>
          <ac:spMkLst>
            <pc:docMk/>
            <pc:sldMk cId="0" sldId="279"/>
            <ac:spMk id="2" creationId="{46B14F8E-028C-4553-936C-67EBD73319EF}"/>
          </ac:spMkLst>
        </pc:spChg>
        <pc:spChg chg="add">
          <ac:chgData name="MICHIELIN Lucia" userId="S::lmichiel@ed.ac.uk::25d60082-b225-463e-a225-40b8a8c7c0b5" providerId="AD" clId="Web-{BE65A6FA-6DED-E497-77A2-7833E247B730}" dt="2021-03-15T17:14:30.495" v="223"/>
          <ac:spMkLst>
            <pc:docMk/>
            <pc:sldMk cId="0" sldId="279"/>
            <ac:spMk id="3" creationId="{8A11411E-4B1A-41A6-84DD-2FD3AE1E2B6D}"/>
          </ac:spMkLst>
        </pc:spChg>
        <pc:spChg chg="mod">
          <ac:chgData name="MICHIELIN Lucia" userId="S::lmichiel@ed.ac.uk::25d60082-b225-463e-a225-40b8a8c7c0b5" providerId="AD" clId="Web-{BE65A6FA-6DED-E497-77A2-7833E247B730}" dt="2021-03-15T17:14:06.948" v="217" actId="1076"/>
          <ac:spMkLst>
            <pc:docMk/>
            <pc:sldMk cId="0" sldId="279"/>
            <ac:spMk id="287" creationId="{00000000-0000-0000-0000-000000000000}"/>
          </ac:spMkLst>
        </pc:spChg>
        <pc:spChg chg="mod">
          <ac:chgData name="MICHIELIN Lucia" userId="S::lmichiel@ed.ac.uk::25d60082-b225-463e-a225-40b8a8c7c0b5" providerId="AD" clId="Web-{BE65A6FA-6DED-E497-77A2-7833E247B730}" dt="2021-03-15T17:14:06.948" v="218" actId="1076"/>
          <ac:spMkLst>
            <pc:docMk/>
            <pc:sldMk cId="0" sldId="279"/>
            <ac:spMk id="288" creationId="{00000000-0000-0000-0000-000000000000}"/>
          </ac:spMkLst>
        </pc:spChg>
        <pc:picChg chg="add">
          <ac:chgData name="MICHIELIN Lucia" userId="S::lmichiel@ed.ac.uk::25d60082-b225-463e-a225-40b8a8c7c0b5" providerId="AD" clId="Web-{BE65A6FA-6DED-E497-77A2-7833E247B730}" dt="2021-03-15T17:14:30.495" v="224"/>
          <ac:picMkLst>
            <pc:docMk/>
            <pc:sldMk cId="0" sldId="279"/>
            <ac:picMk id="4" creationId="{149C34F7-1A24-4CB6-B027-718128965DED}"/>
          </ac:picMkLst>
        </pc:picChg>
        <pc:cxnChg chg="mod">
          <ac:chgData name="MICHIELIN Lucia" userId="S::lmichiel@ed.ac.uk::25d60082-b225-463e-a225-40b8a8c7c0b5" providerId="AD" clId="Web-{BE65A6FA-6DED-E497-77A2-7833E247B730}" dt="2021-03-15T17:14:22.980" v="220" actId="1076"/>
          <ac:cxnSpMkLst>
            <pc:docMk/>
            <pc:sldMk cId="0" sldId="279"/>
            <ac:cxnSpMk id="289" creationId="{00000000-0000-0000-0000-000000000000}"/>
          </ac:cxnSpMkLst>
        </pc:cxnChg>
        <pc:cxnChg chg="mod">
          <ac:chgData name="MICHIELIN Lucia" userId="S::lmichiel@ed.ac.uk::25d60082-b225-463e-a225-40b8a8c7c0b5" providerId="AD" clId="Web-{BE65A6FA-6DED-E497-77A2-7833E247B730}" dt="2021-03-15T17:14:28.292" v="221" actId="1076"/>
          <ac:cxnSpMkLst>
            <pc:docMk/>
            <pc:sldMk cId="0" sldId="279"/>
            <ac:cxnSpMk id="290" creationId="{00000000-0000-0000-0000-000000000000}"/>
          </ac:cxnSpMkLst>
        </pc:cxnChg>
      </pc:sldChg>
      <pc:sldChg chg="addSp">
        <pc:chgData name="MICHIELIN Lucia" userId="S::lmichiel@ed.ac.uk::25d60082-b225-463e-a225-40b8a8c7c0b5" providerId="AD" clId="Web-{BE65A6FA-6DED-E497-77A2-7833E247B730}" dt="2021-03-15T17:14:35.089" v="227"/>
        <pc:sldMkLst>
          <pc:docMk/>
          <pc:sldMk cId="0" sldId="280"/>
        </pc:sldMkLst>
        <pc:spChg chg="add">
          <ac:chgData name="MICHIELIN Lucia" userId="S::lmichiel@ed.ac.uk::25d60082-b225-463e-a225-40b8a8c7c0b5" providerId="AD" clId="Web-{BE65A6FA-6DED-E497-77A2-7833E247B730}" dt="2021-03-15T17:14:35.074" v="225"/>
          <ac:spMkLst>
            <pc:docMk/>
            <pc:sldMk cId="0" sldId="280"/>
            <ac:spMk id="2" creationId="{223AFF70-C117-4F0A-B974-C671AA8347F3}"/>
          </ac:spMkLst>
        </pc:spChg>
        <pc:spChg chg="add">
          <ac:chgData name="MICHIELIN Lucia" userId="S::lmichiel@ed.ac.uk::25d60082-b225-463e-a225-40b8a8c7c0b5" providerId="AD" clId="Web-{BE65A6FA-6DED-E497-77A2-7833E247B730}" dt="2021-03-15T17:14:35.089" v="226"/>
          <ac:spMkLst>
            <pc:docMk/>
            <pc:sldMk cId="0" sldId="280"/>
            <ac:spMk id="3" creationId="{448779B0-85F8-4F00-846B-8724B18B01CB}"/>
          </ac:spMkLst>
        </pc:spChg>
        <pc:picChg chg="add">
          <ac:chgData name="MICHIELIN Lucia" userId="S::lmichiel@ed.ac.uk::25d60082-b225-463e-a225-40b8a8c7c0b5" providerId="AD" clId="Web-{BE65A6FA-6DED-E497-77A2-7833E247B730}" dt="2021-03-15T17:14:35.089" v="227"/>
          <ac:picMkLst>
            <pc:docMk/>
            <pc:sldMk cId="0" sldId="280"/>
            <ac:picMk id="4" creationId="{4BB54279-7E3F-4315-9A4A-5109A690DACD}"/>
          </ac:picMkLst>
        </pc:picChg>
      </pc:sldChg>
      <pc:sldChg chg="addSp">
        <pc:chgData name="MICHIELIN Lucia" userId="S::lmichiel@ed.ac.uk::25d60082-b225-463e-a225-40b8a8c7c0b5" providerId="AD" clId="Web-{BE65A6FA-6DED-E497-77A2-7833E247B730}" dt="2021-03-15T17:13:23.103" v="191"/>
        <pc:sldMkLst>
          <pc:docMk/>
          <pc:sldMk cId="2726694990" sldId="281"/>
        </pc:sldMkLst>
        <pc:spChg chg="add">
          <ac:chgData name="MICHIELIN Lucia" userId="S::lmichiel@ed.ac.uk::25d60082-b225-463e-a225-40b8a8c7c0b5" providerId="AD" clId="Web-{BE65A6FA-6DED-E497-77A2-7833E247B730}" dt="2021-03-15T17:13:23.072" v="189"/>
          <ac:spMkLst>
            <pc:docMk/>
            <pc:sldMk cId="2726694990" sldId="281"/>
            <ac:spMk id="3" creationId="{4E4B03F4-5C7B-4BFB-B2F1-B14995AF5910}"/>
          </ac:spMkLst>
        </pc:spChg>
        <pc:spChg chg="add">
          <ac:chgData name="MICHIELIN Lucia" userId="S::lmichiel@ed.ac.uk::25d60082-b225-463e-a225-40b8a8c7c0b5" providerId="AD" clId="Web-{BE65A6FA-6DED-E497-77A2-7833E247B730}" dt="2021-03-15T17:13:23.088" v="190"/>
          <ac:spMkLst>
            <pc:docMk/>
            <pc:sldMk cId="2726694990" sldId="281"/>
            <ac:spMk id="4" creationId="{3F5DB073-4EA8-4556-B729-33D3CB0F0C7E}"/>
          </ac:spMkLst>
        </pc:spChg>
        <pc:picChg chg="add">
          <ac:chgData name="MICHIELIN Lucia" userId="S::lmichiel@ed.ac.uk::25d60082-b225-463e-a225-40b8a8c7c0b5" providerId="AD" clId="Web-{BE65A6FA-6DED-E497-77A2-7833E247B730}" dt="2021-03-15T17:13:23.103" v="191"/>
          <ac:picMkLst>
            <pc:docMk/>
            <pc:sldMk cId="2726694990" sldId="281"/>
            <ac:picMk id="5" creationId="{C41BF9EA-3A08-4DD1-ADAA-4217B0F67BC8}"/>
          </ac:picMkLst>
        </pc:picChg>
      </pc:sldChg>
      <pc:sldChg chg="addSp ord">
        <pc:chgData name="MICHIELIN Lucia" userId="S::lmichiel@ed.ac.uk::25d60082-b225-463e-a225-40b8a8c7c0b5" providerId="AD" clId="Web-{BE65A6FA-6DED-E497-77A2-7833E247B730}" dt="2021-03-15T17:14:41.574" v="231"/>
        <pc:sldMkLst>
          <pc:docMk/>
          <pc:sldMk cId="2687988206" sldId="282"/>
        </pc:sldMkLst>
        <pc:spChg chg="add">
          <ac:chgData name="MICHIELIN Lucia" userId="S::lmichiel@ed.ac.uk::25d60082-b225-463e-a225-40b8a8c7c0b5" providerId="AD" clId="Web-{BE65A6FA-6DED-E497-77A2-7833E247B730}" dt="2021-03-15T17:14:41.527" v="229"/>
          <ac:spMkLst>
            <pc:docMk/>
            <pc:sldMk cId="2687988206" sldId="282"/>
            <ac:spMk id="2" creationId="{4D8A9A54-729B-46A8-9392-EB2810BE311D}"/>
          </ac:spMkLst>
        </pc:spChg>
        <pc:spChg chg="add">
          <ac:chgData name="MICHIELIN Lucia" userId="S::lmichiel@ed.ac.uk::25d60082-b225-463e-a225-40b8a8c7c0b5" providerId="AD" clId="Web-{BE65A6FA-6DED-E497-77A2-7833E247B730}" dt="2021-03-15T17:14:41.543" v="230"/>
          <ac:spMkLst>
            <pc:docMk/>
            <pc:sldMk cId="2687988206" sldId="282"/>
            <ac:spMk id="3" creationId="{E1A90316-9875-47F6-A72F-92EDBC0CB872}"/>
          </ac:spMkLst>
        </pc:spChg>
        <pc:picChg chg="add">
          <ac:chgData name="MICHIELIN Lucia" userId="S::lmichiel@ed.ac.uk::25d60082-b225-463e-a225-40b8a8c7c0b5" providerId="AD" clId="Web-{BE65A6FA-6DED-E497-77A2-7833E247B730}" dt="2021-03-15T17:14:41.574" v="231"/>
          <ac:picMkLst>
            <pc:docMk/>
            <pc:sldMk cId="2687988206" sldId="282"/>
            <ac:picMk id="4" creationId="{C835ADFB-1BAF-4A81-ACDF-84739E33902F}"/>
          </ac:picMkLst>
        </pc:picChg>
      </pc:sldChg>
    </pc:docChg>
  </pc:docChgLst>
  <pc:docChgLst>
    <pc:chgData name="MICHIELIN Lucia" userId="S::lmichiel@ed.ac.uk::25d60082-b225-463e-a225-40b8a8c7c0b5" providerId="AD" clId="Web-{A99763B4-39B3-208F-28E9-58E3554B3BD8}"/>
    <pc:docChg chg="modSld">
      <pc:chgData name="MICHIELIN Lucia" userId="S::lmichiel@ed.ac.uk::25d60082-b225-463e-a225-40b8a8c7c0b5" providerId="AD" clId="Web-{A99763B4-39B3-208F-28E9-58E3554B3BD8}" dt="2021-03-19T13:14:35.974" v="10" actId="14100"/>
      <pc:docMkLst>
        <pc:docMk/>
      </pc:docMkLst>
      <pc:sldChg chg="addSp delSp modSp">
        <pc:chgData name="MICHIELIN Lucia" userId="S::lmichiel@ed.ac.uk::25d60082-b225-463e-a225-40b8a8c7c0b5" providerId="AD" clId="Web-{A99763B4-39B3-208F-28E9-58E3554B3BD8}" dt="2021-03-19T13:14:35.974" v="10" actId="14100"/>
        <pc:sldMkLst>
          <pc:docMk/>
          <pc:sldMk cId="0" sldId="258"/>
        </pc:sldMkLst>
        <pc:spChg chg="mod">
          <ac:chgData name="MICHIELIN Lucia" userId="S::lmichiel@ed.ac.uk::25d60082-b225-463e-a225-40b8a8c7c0b5" providerId="AD" clId="Web-{A99763B4-39B3-208F-28E9-58E3554B3BD8}" dt="2021-03-19T13:11:19.110" v="3" actId="14100"/>
          <ac:spMkLst>
            <pc:docMk/>
            <pc:sldMk cId="0" sldId="258"/>
            <ac:spMk id="4" creationId="{5B5F7280-FEF6-4E73-84EE-8223B323C2D6}"/>
          </ac:spMkLst>
        </pc:spChg>
        <pc:picChg chg="add del mod">
          <ac:chgData name="MICHIELIN Lucia" userId="S::lmichiel@ed.ac.uk::25d60082-b225-463e-a225-40b8a8c7c0b5" providerId="AD" clId="Web-{A99763B4-39B3-208F-28E9-58E3554B3BD8}" dt="2021-03-19T13:14:27.224" v="7"/>
          <ac:picMkLst>
            <pc:docMk/>
            <pc:sldMk cId="0" sldId="258"/>
            <ac:picMk id="3" creationId="{A7FC39D7-4B6C-4F40-8777-573B38B39955}"/>
          </ac:picMkLst>
        </pc:picChg>
        <pc:picChg chg="add mod">
          <ac:chgData name="MICHIELIN Lucia" userId="S::lmichiel@ed.ac.uk::25d60082-b225-463e-a225-40b8a8c7c0b5" providerId="AD" clId="Web-{A99763B4-39B3-208F-28E9-58E3554B3BD8}" dt="2021-03-19T13:14:35.974" v="10" actId="14100"/>
          <ac:picMkLst>
            <pc:docMk/>
            <pc:sldMk cId="0" sldId="258"/>
            <ac:picMk id="5" creationId="{7C32F600-33EC-49EC-AEF6-38C6009AC7C0}"/>
          </ac:picMkLst>
        </pc:picChg>
      </pc:sldChg>
      <pc:sldChg chg="modSp">
        <pc:chgData name="MICHIELIN Lucia" userId="S::lmichiel@ed.ac.uk::25d60082-b225-463e-a225-40b8a8c7c0b5" providerId="AD" clId="Web-{A99763B4-39B3-208F-28E9-58E3554B3BD8}" dt="2021-03-19T13:12:13.471" v="6" actId="14100"/>
        <pc:sldMkLst>
          <pc:docMk/>
          <pc:sldMk cId="0" sldId="260"/>
        </pc:sldMkLst>
        <pc:spChg chg="mod">
          <ac:chgData name="MICHIELIN Lucia" userId="S::lmichiel@ed.ac.uk::25d60082-b225-463e-a225-40b8a8c7c0b5" providerId="AD" clId="Web-{A99763B4-39B3-208F-28E9-58E3554B3BD8}" dt="2021-03-19T13:12:13.471" v="6" actId="14100"/>
          <ac:spMkLst>
            <pc:docMk/>
            <pc:sldMk cId="0" sldId="260"/>
            <ac:spMk id="126" creationId="{00000000-0000-0000-0000-000000000000}"/>
          </ac:spMkLst>
        </pc:spChg>
      </pc:sldChg>
    </pc:docChg>
  </pc:docChgLst>
  <pc:docChgLst>
    <pc:chgData name="MCLEAN Andrew" userId="S::s1112538@ed.ac.uk::53eb7057-3b6c-42b5-a1b3-a500ed6d1b73" providerId="AD" clId="Web-{25EDC26F-015F-691B-5E4C-C70D3E8B7432}"/>
    <pc:docChg chg="addSld delSld modSld">
      <pc:chgData name="MCLEAN Andrew" userId="S::s1112538@ed.ac.uk::53eb7057-3b6c-42b5-a1b3-a500ed6d1b73" providerId="AD" clId="Web-{25EDC26F-015F-691B-5E4C-C70D3E8B7432}" dt="2021-03-19T13:04:16.583" v="47" actId="1076"/>
      <pc:docMkLst>
        <pc:docMk/>
      </pc:docMkLst>
      <pc:sldChg chg="addSp modSp new del mod setBg">
        <pc:chgData name="MCLEAN Andrew" userId="S::s1112538@ed.ac.uk::53eb7057-3b6c-42b5-a1b3-a500ed6d1b73" providerId="AD" clId="Web-{25EDC26F-015F-691B-5E4C-C70D3E8B7432}" dt="2021-03-19T12:57:38.683" v="10"/>
        <pc:sldMkLst>
          <pc:docMk/>
          <pc:sldMk cId="4046001484" sldId="283"/>
        </pc:sldMkLst>
        <pc:spChg chg="add">
          <ac:chgData name="MCLEAN Andrew" userId="S::s1112538@ed.ac.uk::53eb7057-3b6c-42b5-a1b3-a500ed6d1b73" providerId="AD" clId="Web-{25EDC26F-015F-691B-5E4C-C70D3E8B7432}" dt="2021-03-19T12:56:57.229" v="2"/>
          <ac:spMkLst>
            <pc:docMk/>
            <pc:sldMk cId="4046001484" sldId="283"/>
            <ac:spMk id="7" creationId="{42A4FC2C-047E-45A5-965D-8E1E3BF09BC6}"/>
          </ac:spMkLst>
        </pc:spChg>
        <pc:picChg chg="add mod">
          <ac:chgData name="MCLEAN Andrew" userId="S::s1112538@ed.ac.uk::53eb7057-3b6c-42b5-a1b3-a500ed6d1b73" providerId="AD" clId="Web-{25EDC26F-015F-691B-5E4C-C70D3E8B7432}" dt="2021-03-19T12:56:57.229" v="2"/>
          <ac:picMkLst>
            <pc:docMk/>
            <pc:sldMk cId="4046001484" sldId="283"/>
            <ac:picMk id="2" creationId="{24DEC84E-9002-4C79-8B1A-00CE5EF3DB28}"/>
          </ac:picMkLst>
        </pc:picChg>
      </pc:sldChg>
      <pc:sldChg chg="addSp modSp new del mod setBg">
        <pc:chgData name="MCLEAN Andrew" userId="S::s1112538@ed.ac.uk::53eb7057-3b6c-42b5-a1b3-a500ed6d1b73" providerId="AD" clId="Web-{25EDC26F-015F-691B-5E4C-C70D3E8B7432}" dt="2021-03-19T13:00:23.389" v="33"/>
        <pc:sldMkLst>
          <pc:docMk/>
          <pc:sldMk cId="158566927" sldId="284"/>
        </pc:sldMkLst>
        <pc:spChg chg="add">
          <ac:chgData name="MCLEAN Andrew" userId="S::s1112538@ed.ac.uk::53eb7057-3b6c-42b5-a1b3-a500ed6d1b73" providerId="AD" clId="Web-{25EDC26F-015F-691B-5E4C-C70D3E8B7432}" dt="2021-03-19T12:57:31.886" v="9"/>
          <ac:spMkLst>
            <pc:docMk/>
            <pc:sldMk cId="158566927" sldId="284"/>
            <ac:spMk id="7" creationId="{42A4FC2C-047E-45A5-965D-8E1E3BF09BC6}"/>
          </ac:spMkLst>
        </pc:spChg>
        <pc:picChg chg="add mod">
          <ac:chgData name="MCLEAN Andrew" userId="S::s1112538@ed.ac.uk::53eb7057-3b6c-42b5-a1b3-a500ed6d1b73" providerId="AD" clId="Web-{25EDC26F-015F-691B-5E4C-C70D3E8B7432}" dt="2021-03-19T12:57:31.886" v="9"/>
          <ac:picMkLst>
            <pc:docMk/>
            <pc:sldMk cId="158566927" sldId="284"/>
            <ac:picMk id="2" creationId="{7363CCAE-7082-454B-80D0-920AF6E15952}"/>
          </ac:picMkLst>
        </pc:picChg>
      </pc:sldChg>
      <pc:sldChg chg="addSp delSp modSp add replId">
        <pc:chgData name="MCLEAN Andrew" userId="S::s1112538@ed.ac.uk::53eb7057-3b6c-42b5-a1b3-a500ed6d1b73" providerId="AD" clId="Web-{25EDC26F-015F-691B-5E4C-C70D3E8B7432}" dt="2021-03-19T13:04:16.583" v="47" actId="1076"/>
        <pc:sldMkLst>
          <pc:docMk/>
          <pc:sldMk cId="1389311939" sldId="285"/>
        </pc:sldMkLst>
        <pc:spChg chg="mod">
          <ac:chgData name="MCLEAN Andrew" userId="S::s1112538@ed.ac.uk::53eb7057-3b6c-42b5-a1b3-a500ed6d1b73" providerId="AD" clId="Web-{25EDC26F-015F-691B-5E4C-C70D3E8B7432}" dt="2021-03-19T13:00:51.390" v="35" actId="20577"/>
          <ac:spMkLst>
            <pc:docMk/>
            <pc:sldMk cId="1389311939" sldId="285"/>
            <ac:spMk id="115" creationId="{00000000-0000-0000-0000-000000000000}"/>
          </ac:spMkLst>
        </pc:spChg>
        <pc:picChg chg="add del mod">
          <ac:chgData name="MCLEAN Andrew" userId="S::s1112538@ed.ac.uk::53eb7057-3b6c-42b5-a1b3-a500ed6d1b73" providerId="AD" clId="Web-{25EDC26F-015F-691B-5E4C-C70D3E8B7432}" dt="2021-03-19T13:03:45.582" v="36"/>
          <ac:picMkLst>
            <pc:docMk/>
            <pc:sldMk cId="1389311939" sldId="285"/>
            <ac:picMk id="2" creationId="{1F600D03-76FE-409D-9DA3-DF07C773C565}"/>
          </ac:picMkLst>
        </pc:picChg>
        <pc:picChg chg="add del mod">
          <ac:chgData name="MCLEAN Andrew" userId="S::s1112538@ed.ac.uk::53eb7057-3b6c-42b5-a1b3-a500ed6d1b73" providerId="AD" clId="Web-{25EDC26F-015F-691B-5E4C-C70D3E8B7432}" dt="2021-03-19T13:03:59.192" v="40"/>
          <ac:picMkLst>
            <pc:docMk/>
            <pc:sldMk cId="1389311939" sldId="285"/>
            <ac:picMk id="3" creationId="{08260C0D-21C6-4A74-ACDE-FD23C76487E5}"/>
          </ac:picMkLst>
        </pc:picChg>
        <pc:picChg chg="add mod">
          <ac:chgData name="MCLEAN Andrew" userId="S::s1112538@ed.ac.uk::53eb7057-3b6c-42b5-a1b3-a500ed6d1b73" providerId="AD" clId="Web-{25EDC26F-015F-691B-5E4C-C70D3E8B7432}" dt="2021-03-19T13:04:16.583" v="47" actId="1076"/>
          <ac:picMkLst>
            <pc:docMk/>
            <pc:sldMk cId="1389311939" sldId="285"/>
            <ac:picMk id="4" creationId="{C6197E07-FE6E-48A9-9166-F867D8D36834}"/>
          </ac:picMkLst>
        </pc:picChg>
        <pc:picChg chg="del">
          <ac:chgData name="MCLEAN Andrew" userId="S::s1112538@ed.ac.uk::53eb7057-3b6c-42b5-a1b3-a500ed6d1b73" providerId="AD" clId="Web-{25EDC26F-015F-691B-5E4C-C70D3E8B7432}" dt="2021-03-19T12:58:03.496" v="14"/>
          <ac:picMkLst>
            <pc:docMk/>
            <pc:sldMk cId="1389311939" sldId="285"/>
            <ac:picMk id="114" creationId="{00000000-0000-0000-0000-000000000000}"/>
          </ac:picMkLst>
        </pc:picChg>
        <pc:picChg chg="del">
          <ac:chgData name="MCLEAN Andrew" userId="S::s1112538@ed.ac.uk::53eb7057-3b6c-42b5-a1b3-a500ed6d1b73" providerId="AD" clId="Web-{25EDC26F-015F-691B-5E4C-C70D3E8B7432}" dt="2021-03-19T12:58:03.496" v="13"/>
          <ac:picMkLst>
            <pc:docMk/>
            <pc:sldMk cId="1389311939" sldId="285"/>
            <ac:picMk id="116" creationId="{00000000-0000-0000-0000-000000000000}"/>
          </ac:picMkLst>
        </pc:picChg>
        <pc:picChg chg="del">
          <ac:chgData name="MCLEAN Andrew" userId="S::s1112538@ed.ac.uk::53eb7057-3b6c-42b5-a1b3-a500ed6d1b73" providerId="AD" clId="Web-{25EDC26F-015F-691B-5E4C-C70D3E8B7432}" dt="2021-03-19T12:58:03.496" v="12"/>
          <ac:picMkLst>
            <pc:docMk/>
            <pc:sldMk cId="1389311939" sldId="285"/>
            <ac:picMk id="117" creationId="{00000000-0000-0000-0000-000000000000}"/>
          </ac:picMkLst>
        </pc:picChg>
        <pc:picChg chg="del">
          <ac:chgData name="MCLEAN Andrew" userId="S::s1112538@ed.ac.uk::53eb7057-3b6c-42b5-a1b3-a500ed6d1b73" providerId="AD" clId="Web-{25EDC26F-015F-691B-5E4C-C70D3E8B7432}" dt="2021-03-19T12:58:05.652" v="17"/>
          <ac:picMkLst>
            <pc:docMk/>
            <pc:sldMk cId="1389311939" sldId="285"/>
            <ac:picMk id="118" creationId="{00000000-0000-0000-0000-000000000000}"/>
          </ac:picMkLst>
        </pc:picChg>
        <pc:picChg chg="del">
          <ac:chgData name="MCLEAN Andrew" userId="S::s1112538@ed.ac.uk::53eb7057-3b6c-42b5-a1b3-a500ed6d1b73" providerId="AD" clId="Web-{25EDC26F-015F-691B-5E4C-C70D3E8B7432}" dt="2021-03-19T12:58:05.199" v="16"/>
          <ac:picMkLst>
            <pc:docMk/>
            <pc:sldMk cId="1389311939" sldId="285"/>
            <ac:picMk id="119" creationId="{00000000-0000-0000-0000-000000000000}"/>
          </ac:picMkLst>
        </pc:picChg>
        <pc:picChg chg="del">
          <ac:chgData name="MCLEAN Andrew" userId="S::s1112538@ed.ac.uk::53eb7057-3b6c-42b5-a1b3-a500ed6d1b73" providerId="AD" clId="Web-{25EDC26F-015F-691B-5E4C-C70D3E8B7432}" dt="2021-03-19T12:58:04.746" v="15"/>
          <ac:picMkLst>
            <pc:docMk/>
            <pc:sldMk cId="1389311939" sldId="285"/>
            <ac:picMk id="12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711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02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56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openxmlformats.org/officeDocument/2006/relationships/hyperlink" Target="https://support.sa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hyperlink" Target="https://www.r-bloggers.com/why-use-r-five-reason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hyperlink" Target="http://creatiwittyblog.com/" TargetMode="Externa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KoSJGWnFFA" TargetMode="External"/><Relationship Id="rId13" Type="http://schemas.openxmlformats.org/officeDocument/2006/relationships/hyperlink" Target="https://rpubs.com/mohammadshadan/installpackagesinR" TargetMode="External"/><Relationship Id="rId3" Type="http://schemas.openxmlformats.org/officeDocument/2006/relationships/hyperlink" Target="http://ncss-tech.github.io/stats_for_soil_survey/chapters/1_introduction/1_introduction.html#4_rstudio:_an_integrated_development_environment_(ide)_for_r" TargetMode="External"/><Relationship Id="rId7" Type="http://schemas.openxmlformats.org/officeDocument/2006/relationships/hyperlink" Target="https://r4ds.had.co.nz/workflow-projects.html#rstudio-projects" TargetMode="External"/><Relationship Id="rId12" Type="http://schemas.openxmlformats.org/officeDocument/2006/relationships/hyperlink" Target="https://www.linkedin.com/learning/r-statistics-essential-training/installing-and-managing-packages?u=50251009" TargetMode="Externa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www.computerworld.com/article/2921176/great-r-packages-for-data-import-wrangling-visualization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upport.rstudio.com/hc/en-us/articles/200526207-Using-Projects" TargetMode="External"/><Relationship Id="rId11" Type="http://schemas.openxmlformats.org/officeDocument/2006/relationships/hyperlink" Target="https://rstudio.com/products/rpackages/" TargetMode="External"/><Relationship Id="rId5" Type="http://schemas.openxmlformats.org/officeDocument/2006/relationships/hyperlink" Target="https://www.linkedin.com/learning/r-statistics-essential-training/taking-a-first-look-at-the-interface?u=50251009" TargetMode="External"/><Relationship Id="rId15" Type="http://schemas.openxmlformats.org/officeDocument/2006/relationships/hyperlink" Target="https://www.youtube.com/watch?v=3RWb5U3X-T8" TargetMode="External"/><Relationship Id="rId10" Type="http://schemas.openxmlformats.org/officeDocument/2006/relationships/hyperlink" Target="https://www.tidyverse.org/" TargetMode="External"/><Relationship Id="rId4" Type="http://schemas.openxmlformats.org/officeDocument/2006/relationships/hyperlink" Target="https://www.youtube.com/watch?v=qzOiX0lcuI8" TargetMode="External"/><Relationship Id="rId9" Type="http://schemas.openxmlformats.org/officeDocument/2006/relationships/hyperlink" Target="https://www.youtube.com/watch?v=pyJMWlDptYw" TargetMode="External"/><Relationship Id="rId14" Type="http://schemas.openxmlformats.org/officeDocument/2006/relationships/hyperlink" Target="https://www.youtube.com/watch?v=u1r5XTqrCTQ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din.ac/33TwJx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0"/>
            <a:ext cx="4037763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0" y="2663064"/>
            <a:ext cx="3998686" cy="104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it-IT" sz="5400" dirty="0" err="1">
                <a:solidFill>
                  <a:schemeClr val="lt1"/>
                </a:solidFill>
              </a:rPr>
              <a:t>Statistics</a:t>
            </a:r>
            <a:r>
              <a:rPr lang="it-IT" sz="5400" dirty="0">
                <a:solidFill>
                  <a:schemeClr val="lt1"/>
                </a:solidFill>
              </a:rPr>
              <a:t> and </a:t>
            </a:r>
            <a:r>
              <a:rPr lang="it-IT" sz="5400" dirty="0" err="1">
                <a:solidFill>
                  <a:schemeClr val="lt1"/>
                </a:solidFill>
              </a:rPr>
              <a:t>Visualisation</a:t>
            </a:r>
            <a:r>
              <a:rPr lang="it-IT" sz="5400" dirty="0">
                <a:solidFill>
                  <a:schemeClr val="lt1"/>
                </a:solidFill>
              </a:rPr>
              <a:t> with R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793102" y="6372809"/>
            <a:ext cx="29204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it-I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ucia.michielin@ed.ac.uk</a:t>
            </a:r>
            <a:endParaRPr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F420F5C-EA28-4F47-A945-049A0E0B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31" y="612583"/>
            <a:ext cx="8126044" cy="5642604"/>
          </a:xfrm>
          <a:prstGeom prst="rect">
            <a:avLst/>
          </a:prstGeom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2650" y="0"/>
            <a:ext cx="24193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-1491" y="-36046"/>
            <a:ext cx="12194312" cy="6646784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it-IT" sz="4800">
                <a:solidFill>
                  <a:schemeClr val="accent1"/>
                </a:solidFill>
              </a:rPr>
              <a:t>R Statistic and Visualisation:What are we not going to cover</a:t>
            </a: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5367130" y="725337"/>
            <a:ext cx="6336905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t-IT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a course to learn programming with R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t-IT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limited Data Wrangling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t-IT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more you can do with R: see the Readme file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D517FA-1D63-4A33-9DDC-1E505AC93FB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DDA75-E564-44CB-9092-73635526F162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E8BB1BB-0B46-4ACF-A87C-F12A77D8DA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/>
          <p:nvPr/>
        </p:nvSpPr>
        <p:spPr>
          <a:xfrm>
            <a:off x="-3011" y="4085"/>
            <a:ext cx="12194313" cy="6578399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-3023" y="403856"/>
            <a:ext cx="2590739" cy="4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accent1"/>
              </a:buClr>
              <a:buSzPts val="4800"/>
            </a:pPr>
            <a:r>
              <a:rPr lang="it-IT" sz="4800" dirty="0">
                <a:solidFill>
                  <a:schemeClr val="accent1"/>
                </a:solidFill>
              </a:rPr>
              <a:t>The </a:t>
            </a:r>
            <a:r>
              <a:rPr lang="it-IT" sz="4800" dirty="0" err="1">
                <a:solidFill>
                  <a:schemeClr val="accent1"/>
                </a:solidFill>
              </a:rPr>
              <a:t>structure</a:t>
            </a:r>
            <a:r>
              <a:rPr lang="it-IT" sz="4800" dirty="0">
                <a:solidFill>
                  <a:schemeClr val="accent1"/>
                </a:solidFill>
              </a:rPr>
              <a:t> of the sessions 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6" name="Google Shape;166;p10"/>
          <p:cNvSpPr txBox="1">
            <a:spLocks noGrp="1"/>
          </p:cNvSpPr>
          <p:nvPr>
            <p:ph type="body" idx="1"/>
          </p:nvPr>
        </p:nvSpPr>
        <p:spPr>
          <a:xfrm>
            <a:off x="2411870" y="117952"/>
            <a:ext cx="9779499" cy="61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indent="-203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it-IT" sz="2200" b="1" dirty="0"/>
              <a:t>Class 1 </a:t>
            </a:r>
            <a:r>
              <a:rPr lang="it-IT" sz="2200" dirty="0"/>
              <a:t>23 March 14:00-15:30: </a:t>
            </a:r>
            <a:r>
              <a:rPr lang="it-IT" sz="2200" i="1" dirty="0"/>
              <a:t>Intro to R and R studio</a:t>
            </a:r>
            <a:r>
              <a:rPr lang="it-IT" sz="2200" dirty="0"/>
              <a:t> </a:t>
            </a:r>
            <a:endParaRPr lang="en-US" sz="2200"/>
          </a:p>
          <a:p>
            <a:pPr marL="228600" indent="-203200">
              <a:lnSpc>
                <a:spcPct val="100000"/>
              </a:lnSpc>
              <a:spcBef>
                <a:spcPts val="1600"/>
              </a:spcBef>
              <a:buSzPts val="2400"/>
            </a:pPr>
            <a:r>
              <a:rPr lang="it-IT" sz="2200" b="1" dirty="0"/>
              <a:t>Class 2 </a:t>
            </a:r>
            <a:r>
              <a:rPr lang="it-IT" sz="2200" dirty="0"/>
              <a:t>25 March 14:00-15:30: </a:t>
            </a:r>
            <a:r>
              <a:rPr lang="it-IT" sz="2200" i="1" dirty="0" err="1"/>
              <a:t>Types</a:t>
            </a:r>
            <a:r>
              <a:rPr lang="it-IT" sz="2200" i="1" dirty="0"/>
              <a:t> of data and </a:t>
            </a:r>
            <a:r>
              <a:rPr lang="it-IT" sz="2200" i="1" dirty="0" err="1"/>
              <a:t>Grammar</a:t>
            </a:r>
            <a:r>
              <a:rPr lang="it-IT" sz="2200" i="1" dirty="0"/>
              <a:t> of </a:t>
            </a:r>
            <a:r>
              <a:rPr lang="it-IT" sz="2200" i="1" dirty="0" err="1"/>
              <a:t>graphs</a:t>
            </a:r>
            <a:endParaRPr sz="2200" i="1"/>
          </a:p>
          <a:p>
            <a:pPr marL="228600" indent="-203200">
              <a:lnSpc>
                <a:spcPct val="100000"/>
              </a:lnSpc>
              <a:spcBef>
                <a:spcPts val="1600"/>
              </a:spcBef>
              <a:buSzPts val="2400"/>
            </a:pPr>
            <a:r>
              <a:rPr lang="it-IT" sz="2200" b="1" dirty="0"/>
              <a:t>Class 3 </a:t>
            </a:r>
            <a:r>
              <a:rPr lang="it-IT" sz="2200" dirty="0"/>
              <a:t>30 March 14:00-15:30: </a:t>
            </a:r>
            <a:r>
              <a:rPr lang="it-IT" sz="2200" i="1" dirty="0"/>
              <a:t>Intro to </a:t>
            </a:r>
            <a:r>
              <a:rPr lang="it-IT" sz="2200" i="1" dirty="0" err="1"/>
              <a:t>statistics</a:t>
            </a:r>
            <a:r>
              <a:rPr lang="it-IT" sz="2200" i="1" dirty="0"/>
              <a:t> and </a:t>
            </a:r>
            <a:r>
              <a:rPr lang="it-IT" sz="2200" i="1" dirty="0" err="1"/>
              <a:t>descriptive</a:t>
            </a:r>
            <a:r>
              <a:rPr lang="it-IT" sz="2200" i="1" dirty="0"/>
              <a:t> </a:t>
            </a:r>
            <a:r>
              <a:rPr lang="it-IT" sz="2200" i="1" dirty="0" err="1"/>
              <a:t>stats</a:t>
            </a:r>
            <a:endParaRPr sz="2200" i="1"/>
          </a:p>
          <a:p>
            <a:pPr marL="228600" indent="-203200">
              <a:lnSpc>
                <a:spcPct val="100000"/>
              </a:lnSpc>
              <a:spcBef>
                <a:spcPts val="1600"/>
              </a:spcBef>
              <a:buSzPts val="2400"/>
            </a:pPr>
            <a:r>
              <a:rPr lang="it-IT" sz="2200" b="1" dirty="0"/>
              <a:t>Class 4 </a:t>
            </a:r>
            <a:r>
              <a:rPr lang="it-IT" sz="2200" dirty="0"/>
              <a:t>01 April 14:00-15:30:  </a:t>
            </a:r>
            <a:r>
              <a:rPr lang="it-IT" sz="2200" i="1" dirty="0" err="1"/>
              <a:t>Boxplot</a:t>
            </a:r>
            <a:r>
              <a:rPr lang="it-IT" sz="2200" i="1" dirty="0"/>
              <a:t> and playing with </a:t>
            </a:r>
            <a:r>
              <a:rPr lang="it-IT" sz="2200" i="1" dirty="0" err="1"/>
              <a:t>colours</a:t>
            </a:r>
            <a:endParaRPr sz="2200" i="1"/>
          </a:p>
          <a:p>
            <a:pPr marL="228600" indent="-203200">
              <a:lnSpc>
                <a:spcPct val="100000"/>
              </a:lnSpc>
              <a:spcBef>
                <a:spcPts val="1600"/>
              </a:spcBef>
              <a:buSzPts val="2400"/>
            </a:pPr>
            <a:r>
              <a:rPr lang="it-IT" sz="2200" b="1" dirty="0"/>
              <a:t>Class 5 </a:t>
            </a:r>
            <a:r>
              <a:rPr lang="it-IT" sz="2200" dirty="0"/>
              <a:t>06 April 14:00-15:30: </a:t>
            </a:r>
            <a:r>
              <a:rPr lang="it-IT" sz="2200" i="1" dirty="0"/>
              <a:t>Data </a:t>
            </a:r>
            <a:r>
              <a:rPr lang="it-IT" sz="2200" i="1" dirty="0" err="1"/>
              <a:t>collection</a:t>
            </a:r>
            <a:r>
              <a:rPr lang="it-IT" sz="2200" i="1" dirty="0"/>
              <a:t> </a:t>
            </a:r>
            <a:r>
              <a:rPr lang="it-IT" sz="2200" i="1" dirty="0" err="1"/>
              <a:t>bias</a:t>
            </a:r>
            <a:r>
              <a:rPr lang="it-IT" sz="2200" i="1" dirty="0"/>
              <a:t>, </a:t>
            </a:r>
            <a:r>
              <a:rPr lang="it-IT" sz="2200" i="1" dirty="0" err="1"/>
              <a:t>probability</a:t>
            </a:r>
            <a:r>
              <a:rPr lang="it-IT" sz="2200" i="1" dirty="0"/>
              <a:t>, and </a:t>
            </a:r>
            <a:r>
              <a:rPr lang="it-IT" sz="2200" i="1" dirty="0" err="1"/>
              <a:t>distribution</a:t>
            </a:r>
            <a:r>
              <a:rPr lang="it-IT" sz="2200" i="1" dirty="0"/>
              <a:t> </a:t>
            </a:r>
          </a:p>
          <a:p>
            <a:pPr marL="228600" indent="-203200">
              <a:lnSpc>
                <a:spcPct val="100000"/>
              </a:lnSpc>
              <a:spcBef>
                <a:spcPts val="1600"/>
              </a:spcBef>
              <a:buSzPts val="2400"/>
            </a:pPr>
            <a:r>
              <a:rPr lang="it-IT" sz="2200" b="1" dirty="0"/>
              <a:t>Class 6 </a:t>
            </a:r>
            <a:r>
              <a:rPr lang="it-IT" sz="2200" dirty="0"/>
              <a:t>08 April 14:00-15:30: </a:t>
            </a:r>
            <a:r>
              <a:rPr lang="it-IT" sz="2200" i="1" dirty="0" err="1"/>
              <a:t>Hypothesis</a:t>
            </a:r>
            <a:r>
              <a:rPr lang="it-IT" sz="2200" i="1" dirty="0"/>
              <a:t> </a:t>
            </a:r>
            <a:r>
              <a:rPr lang="it-IT" sz="2200" i="1" dirty="0" err="1"/>
              <a:t>testings</a:t>
            </a:r>
            <a:r>
              <a:rPr lang="it-IT" sz="2200" i="1" dirty="0"/>
              <a:t> and the </a:t>
            </a:r>
            <a:r>
              <a:rPr lang="it-IT" sz="2200" i="1" dirty="0" err="1"/>
              <a:t>main</a:t>
            </a:r>
            <a:r>
              <a:rPr lang="it-IT" sz="2200" i="1" dirty="0"/>
              <a:t> </a:t>
            </a:r>
            <a:r>
              <a:rPr lang="it-IT" sz="2200" i="1" dirty="0" err="1"/>
              <a:t>tests</a:t>
            </a:r>
            <a:r>
              <a:rPr lang="it-IT" sz="2200" i="1" dirty="0"/>
              <a:t> </a:t>
            </a:r>
            <a:endParaRPr sz="2200" i="1"/>
          </a:p>
          <a:p>
            <a:pPr marL="228600" indent="-203200">
              <a:lnSpc>
                <a:spcPct val="100000"/>
              </a:lnSpc>
              <a:spcBef>
                <a:spcPts val="1600"/>
              </a:spcBef>
              <a:buSzPts val="2400"/>
            </a:pPr>
            <a:r>
              <a:rPr lang="it-IT" sz="2200" b="1" dirty="0"/>
              <a:t>Class 7 </a:t>
            </a:r>
            <a:r>
              <a:rPr lang="it-IT" sz="2200" dirty="0"/>
              <a:t>13 April 14:00-15:30: </a:t>
            </a:r>
            <a:r>
              <a:rPr lang="it-IT" sz="2200" i="1" dirty="0" err="1"/>
              <a:t>Barcharts</a:t>
            </a:r>
            <a:r>
              <a:rPr lang="it-IT" sz="2200" i="1" dirty="0"/>
              <a:t> and </a:t>
            </a:r>
            <a:r>
              <a:rPr lang="it-IT" sz="2200" i="1" dirty="0" err="1"/>
              <a:t>cleaning</a:t>
            </a:r>
            <a:r>
              <a:rPr lang="it-IT" sz="2200" i="1" dirty="0"/>
              <a:t>  the sample</a:t>
            </a:r>
            <a:endParaRPr sz="2200" i="1"/>
          </a:p>
          <a:p>
            <a:pPr marL="228600" indent="-203200">
              <a:lnSpc>
                <a:spcPct val="100000"/>
              </a:lnSpc>
              <a:spcBef>
                <a:spcPts val="1600"/>
              </a:spcBef>
              <a:buSzPts val="2400"/>
            </a:pPr>
            <a:r>
              <a:rPr lang="it-IT" sz="2200" b="1" dirty="0"/>
              <a:t>Class 8 </a:t>
            </a:r>
            <a:r>
              <a:rPr lang="it-IT" sz="2200" dirty="0"/>
              <a:t>15 April 14:00-15:30: </a:t>
            </a:r>
            <a:r>
              <a:rPr lang="it-IT" sz="2200" i="1" dirty="0"/>
              <a:t>PCA and Cluster </a:t>
            </a:r>
            <a:r>
              <a:rPr lang="it-IT" sz="2200" i="1" dirty="0" err="1"/>
              <a:t>analysis</a:t>
            </a:r>
            <a:endParaRPr sz="2200" i="1"/>
          </a:p>
          <a:p>
            <a:pPr marL="228600" indent="-203200">
              <a:lnSpc>
                <a:spcPct val="100000"/>
              </a:lnSpc>
              <a:spcBef>
                <a:spcPts val="1600"/>
              </a:spcBef>
              <a:buSzPts val="2400"/>
            </a:pPr>
            <a:r>
              <a:rPr lang="it-IT" sz="2200" b="1" dirty="0"/>
              <a:t>Class 9 </a:t>
            </a:r>
            <a:r>
              <a:rPr lang="it-IT" sz="2200" dirty="0"/>
              <a:t>20 April 14:00-15:30: </a:t>
            </a:r>
            <a:r>
              <a:rPr lang="it-IT" sz="2200" i="1" dirty="0" err="1"/>
              <a:t>Covariance</a:t>
            </a:r>
            <a:r>
              <a:rPr lang="it-IT" sz="2200" i="1" dirty="0"/>
              <a:t>, </a:t>
            </a:r>
            <a:r>
              <a:rPr lang="it-IT" sz="2200" i="1" dirty="0" err="1"/>
              <a:t>Regression</a:t>
            </a:r>
            <a:r>
              <a:rPr lang="it-IT" sz="2200" i="1" dirty="0"/>
              <a:t>, </a:t>
            </a:r>
            <a:r>
              <a:rPr lang="it-IT" sz="2200" i="1" dirty="0" err="1"/>
              <a:t>Similarity</a:t>
            </a:r>
            <a:r>
              <a:rPr lang="it-IT" sz="2200" i="1" dirty="0"/>
              <a:t> and </a:t>
            </a:r>
            <a:r>
              <a:rPr lang="it-IT" sz="2200" i="1" dirty="0" err="1"/>
              <a:t>Difference</a:t>
            </a:r>
            <a:r>
              <a:rPr lang="it-IT" sz="2200" i="1" dirty="0"/>
              <a:t> </a:t>
            </a:r>
            <a:r>
              <a:rPr lang="it-IT" sz="2200" i="1" dirty="0" err="1"/>
              <a:t>coefficients</a:t>
            </a:r>
            <a:endParaRPr sz="2200" b="1" i="1"/>
          </a:p>
          <a:p>
            <a:pPr marL="228600" indent="-203200">
              <a:lnSpc>
                <a:spcPct val="100000"/>
              </a:lnSpc>
              <a:spcBef>
                <a:spcPts val="1600"/>
              </a:spcBef>
              <a:buSzPts val="2400"/>
            </a:pPr>
            <a:r>
              <a:rPr lang="it-IT" sz="2200" b="1" dirty="0"/>
              <a:t>Class 10 </a:t>
            </a:r>
            <a:r>
              <a:rPr lang="it-IT" sz="2200" dirty="0"/>
              <a:t>22</a:t>
            </a:r>
            <a:r>
              <a:rPr lang="it-IT" sz="2200" b="1" dirty="0"/>
              <a:t> </a:t>
            </a:r>
            <a:r>
              <a:rPr lang="it-IT" sz="2200" dirty="0"/>
              <a:t>April 14:00-15:30:0: </a:t>
            </a:r>
            <a:r>
              <a:rPr lang="it-IT" sz="2200" i="1" dirty="0" err="1"/>
              <a:t>Recap</a:t>
            </a:r>
            <a:r>
              <a:rPr lang="it-IT" sz="2200" i="1" dirty="0"/>
              <a:t> and </a:t>
            </a:r>
            <a:r>
              <a:rPr lang="it-IT" sz="2200" i="1" dirty="0" err="1"/>
              <a:t>Bring</a:t>
            </a:r>
            <a:r>
              <a:rPr lang="it-IT" sz="2200" i="1" dirty="0"/>
              <a:t> </a:t>
            </a:r>
            <a:r>
              <a:rPr lang="it-IT" sz="2200" i="1" dirty="0" err="1"/>
              <a:t>your</a:t>
            </a:r>
            <a:r>
              <a:rPr lang="it-IT" sz="2200" i="1" dirty="0"/>
              <a:t> dataset class </a:t>
            </a:r>
            <a:endParaRPr sz="2200" b="1" i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B7AA66-29B1-4A34-9CC2-7865C6249199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26A6B5-7540-4E1E-A9A9-1F2B91D8411E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1DED77C-494E-4928-AF5A-FB0A555A7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49" y="5554245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/>
          <p:nvPr/>
        </p:nvSpPr>
        <p:spPr>
          <a:xfrm>
            <a:off x="-3011" y="4085"/>
            <a:ext cx="12194313" cy="6578399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1"/>
          <p:cNvSpPr txBox="1"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buClr>
                <a:schemeClr val="accent1"/>
              </a:buClr>
              <a:buSzPts val="4800"/>
            </a:pPr>
            <a:r>
              <a:rPr lang="it-IT" sz="4800" dirty="0">
                <a:solidFill>
                  <a:schemeClr val="accent1"/>
                </a:solidFill>
              </a:rPr>
              <a:t> Program of Today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3" name="Google Shape;173;p11"/>
          <p:cNvSpPr txBox="1">
            <a:spLocks noGrp="1"/>
          </p:cNvSpPr>
          <p:nvPr>
            <p:ph type="body" idx="1"/>
          </p:nvPr>
        </p:nvSpPr>
        <p:spPr>
          <a:xfrm>
            <a:off x="5125321" y="693289"/>
            <a:ext cx="6802212" cy="589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dirty="0"/>
              <a:t>Intro to </a:t>
            </a:r>
            <a:r>
              <a:rPr lang="it-IT" b="1" dirty="0"/>
              <a:t>quantitative </a:t>
            </a:r>
            <a:r>
              <a:rPr lang="it-IT" b="1" dirty="0" err="1"/>
              <a:t>methods</a:t>
            </a:r>
            <a:r>
              <a:rPr lang="it-IT" b="1" dirty="0"/>
              <a:t> </a:t>
            </a:r>
            <a:r>
              <a:rPr lang="it-IT" dirty="0"/>
              <a:t>in Research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dirty="0"/>
              <a:t>The R and R studio </a:t>
            </a:r>
            <a:r>
              <a:rPr lang="it-IT" b="1" dirty="0" err="1"/>
              <a:t>interface</a:t>
            </a:r>
            <a:endParaRPr dirty="0" err="1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dirty="0"/>
              <a:t>How to </a:t>
            </a:r>
            <a:r>
              <a:rPr lang="it-IT" b="1" dirty="0"/>
              <a:t>organise your work </a:t>
            </a:r>
            <a:r>
              <a:rPr lang="it-IT" dirty="0"/>
              <a:t>in R efficiently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dirty="0"/>
              <a:t>How to </a:t>
            </a:r>
            <a:r>
              <a:rPr lang="it-IT" b="1" dirty="0"/>
              <a:t>install packages</a:t>
            </a:r>
            <a:endParaRPr dirty="0"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56C6C-4090-43EC-A382-EA6C06ED530C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10257-CFDA-4EC9-AD15-F5C74B1D05C7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4AA8076-3A19-4B1A-84FA-F7FEF39B9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33" y="175003"/>
            <a:ext cx="11658600" cy="107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2"/>
          <p:cNvSpPr txBox="1">
            <a:spLocks noGrp="1"/>
          </p:cNvSpPr>
          <p:nvPr>
            <p:ph type="body" idx="1"/>
          </p:nvPr>
        </p:nvSpPr>
        <p:spPr>
          <a:xfrm>
            <a:off x="5125321" y="693289"/>
            <a:ext cx="6802212" cy="589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0" lvl="1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180" name="Google Shape;180;p12"/>
          <p:cNvSpPr txBox="1"/>
          <p:nvPr/>
        </p:nvSpPr>
        <p:spPr>
          <a:xfrm>
            <a:off x="2310759" y="126271"/>
            <a:ext cx="76290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we Start</a:t>
            </a:r>
            <a:endParaRPr/>
          </a:p>
        </p:txBody>
      </p:sp>
      <p:sp>
        <p:nvSpPr>
          <p:cNvPr id="181" name="Google Shape;181;p12"/>
          <p:cNvSpPr txBox="1"/>
          <p:nvPr/>
        </p:nvSpPr>
        <p:spPr>
          <a:xfrm>
            <a:off x="264467" y="2113805"/>
            <a:ext cx="6706176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We dive into what is it and why it can be a really good tool to help you during your research…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you all have R and R Studio installed and ready to go?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not you can use the </a:t>
            </a:r>
            <a:r>
              <a:rPr lang="it-IT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 0 file </a:t>
            </a: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quickly catch up while we finish this introduction</a:t>
            </a:r>
            <a:endParaRPr/>
          </a:p>
        </p:txBody>
      </p:sp>
      <p:pic>
        <p:nvPicPr>
          <p:cNvPr id="182" name="Google Shape;182;p12" descr="Meme Watch: Tech Support Gandalf Is The Only Installation Wizard ..."/>
          <p:cNvPicPr preferRelativeResize="0"/>
          <p:nvPr/>
        </p:nvPicPr>
        <p:blipFill rotWithShape="1">
          <a:blip r:embed="rId4">
            <a:alphaModFix/>
          </a:blip>
          <a:srcRect t="3467"/>
          <a:stretch/>
        </p:blipFill>
        <p:spPr>
          <a:xfrm>
            <a:off x="7383906" y="1294068"/>
            <a:ext cx="4472433" cy="40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34624-3F1A-4D40-8315-DB07816C4395}"/>
              </a:ext>
            </a:extLst>
          </p:cNvPr>
          <p:cNvSpPr txBox="1"/>
          <p:nvPr/>
        </p:nvSpPr>
        <p:spPr>
          <a:xfrm>
            <a:off x="10410585" y="5324814"/>
            <a:ext cx="2689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Memegenerator.net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335A69-401C-424F-B14A-4BF619C93AF8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A3218-5DC9-456A-8F90-91310A3E38B7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59B0D39-46A6-4181-A5BB-3073B366C1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3" descr="Graphs with axis-aligned statistics tables - Graphically Speak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24" y="1118690"/>
            <a:ext cx="8259972" cy="44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308" y="1361"/>
            <a:ext cx="8686893" cy="11075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 txBox="1">
            <a:spLocks noGrp="1"/>
          </p:cNvSpPr>
          <p:nvPr>
            <p:ph type="title"/>
          </p:nvPr>
        </p:nvSpPr>
        <p:spPr>
          <a:xfrm>
            <a:off x="275189" y="232742"/>
            <a:ext cx="7970827" cy="64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>
                <a:solidFill>
                  <a:schemeClr val="lt1"/>
                </a:solidFill>
              </a:rPr>
              <a:t>Why using quantitative methods for your research?</a:t>
            </a:r>
            <a:endParaRPr/>
          </a:p>
        </p:txBody>
      </p:sp>
      <p:pic>
        <p:nvPicPr>
          <p:cNvPr id="190" name="Google Shape;190;p13" descr="TIE fighter | StarWars.com"/>
          <p:cNvPicPr preferRelativeResize="0"/>
          <p:nvPr/>
        </p:nvPicPr>
        <p:blipFill rotWithShape="1">
          <a:blip r:embed="rId5">
            <a:alphaModFix/>
          </a:blip>
          <a:srcRect l="27115" r="21193"/>
          <a:stretch/>
        </p:blipFill>
        <p:spPr>
          <a:xfrm>
            <a:off x="8652392" y="230634"/>
            <a:ext cx="3541369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3"/>
          <p:cNvSpPr/>
          <p:nvPr/>
        </p:nvSpPr>
        <p:spPr>
          <a:xfrm>
            <a:off x="1505243" y="3081978"/>
            <a:ext cx="1396983" cy="1556283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3"/>
          <p:cNvSpPr/>
          <p:nvPr/>
        </p:nvSpPr>
        <p:spPr>
          <a:xfrm rot="-1038324">
            <a:off x="2778339" y="2290481"/>
            <a:ext cx="5419527" cy="636105"/>
          </a:xfrm>
          <a:prstGeom prst="rightArrow">
            <a:avLst>
              <a:gd name="adj1" fmla="val 375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3" descr="Questi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85116" y="3752657"/>
            <a:ext cx="2060358" cy="20603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4EB229-B5A7-4A9C-9070-A05FE43CDEF1}"/>
              </a:ext>
            </a:extLst>
          </p:cNvPr>
          <p:cNvSpPr txBox="1"/>
          <p:nvPr/>
        </p:nvSpPr>
        <p:spPr>
          <a:xfrm>
            <a:off x="-34031" y="5515512"/>
            <a:ext cx="290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From:  </a:t>
            </a:r>
            <a:r>
              <a:rPr lang="en-GB" dirty="0">
                <a:hlinkClick r:id="rId7"/>
              </a:rPr>
              <a:t>https://support.sas.com/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67D13A-C574-434E-B9A1-E9E75D29D3E5}"/>
              </a:ext>
            </a:extLst>
          </p:cNvPr>
          <p:cNvSpPr txBox="1"/>
          <p:nvPr/>
        </p:nvSpPr>
        <p:spPr>
          <a:xfrm>
            <a:off x="9325274" y="13828"/>
            <a:ext cx="2047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Starwars Tie Fighter</a:t>
            </a:r>
            <a:endParaRPr lang="en-GB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5B37A4-60A5-44CE-ABE9-D53F98B89C39}"/>
              </a:ext>
            </a:extLst>
          </p:cNvPr>
          <p:cNvSpPr/>
          <p:nvPr/>
        </p:nvSpPr>
        <p:spPr>
          <a:xfrm>
            <a:off x="1035538" y="6676292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2C727-9833-429D-AFE1-BB2C4006BADC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EB59E7F-D9AE-4BE7-A0AA-D1D1125211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395" y="57772"/>
            <a:ext cx="11668369" cy="99206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4"/>
          <p:cNvSpPr txBox="1"/>
          <p:nvPr/>
        </p:nvSpPr>
        <p:spPr>
          <a:xfrm>
            <a:off x="2281451" y="621"/>
            <a:ext cx="76290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 and R Studio</a:t>
            </a:r>
            <a:endParaRPr dirty="0"/>
          </a:p>
        </p:txBody>
      </p:sp>
      <p:pic>
        <p:nvPicPr>
          <p:cNvPr id="203" name="Google Shape;203;p14" descr="Download RStudio - RStudi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5414" y="1073077"/>
            <a:ext cx="1686144" cy="52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tart working with R">
            <a:extLst>
              <a:ext uri="{FF2B5EF4-FFF2-40B4-BE49-F238E27FC236}">
                <a16:creationId xmlns:a16="http://schemas.microsoft.com/office/drawing/2014/main" id="{BFCDAE8F-DAA3-446C-AC72-49211073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73" y="2810178"/>
            <a:ext cx="4043556" cy="287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: R Logo">
            <a:extLst>
              <a:ext uri="{FF2B5EF4-FFF2-40B4-BE49-F238E27FC236}">
                <a16:creationId xmlns:a16="http://schemas.microsoft.com/office/drawing/2014/main" id="{D821E65C-DC76-496C-8811-71689DE3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97" y="1103174"/>
            <a:ext cx="813707" cy="63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ief guide on running RStudio Server's web interface on Amazon ...">
            <a:extLst>
              <a:ext uri="{FF2B5EF4-FFF2-40B4-BE49-F238E27FC236}">
                <a16:creationId xmlns:a16="http://schemas.microsoft.com/office/drawing/2014/main" id="{215BD9C8-6BBC-486F-B682-0CF21B171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r="2532"/>
          <a:stretch/>
        </p:blipFill>
        <p:spPr bwMode="auto">
          <a:xfrm>
            <a:off x="6793254" y="2790240"/>
            <a:ext cx="4896236" cy="291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71EB5E-DCF9-4239-B65E-98F72C6784BB}"/>
              </a:ext>
            </a:extLst>
          </p:cNvPr>
          <p:cNvSpPr txBox="1"/>
          <p:nvPr/>
        </p:nvSpPr>
        <p:spPr>
          <a:xfrm flipH="1">
            <a:off x="198279" y="1799031"/>
            <a:ext cx="4178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 refers to both the </a:t>
            </a:r>
            <a:r>
              <a:rPr lang="it-IT" sz="2000" b="1" dirty="0"/>
              <a:t>Programming Language  </a:t>
            </a:r>
            <a:r>
              <a:rPr lang="it-IT" sz="2000" dirty="0"/>
              <a:t>and the </a:t>
            </a:r>
            <a:r>
              <a:rPr lang="it-IT" sz="2000" b="1" dirty="0"/>
              <a:t>Software</a:t>
            </a:r>
            <a:r>
              <a:rPr lang="it-IT" sz="2000" dirty="0"/>
              <a:t> that interprets the R scripts  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717F7-DA86-4F83-A10E-DA86EB9CB3D8}"/>
              </a:ext>
            </a:extLst>
          </p:cNvPr>
          <p:cNvSpPr txBox="1"/>
          <p:nvPr/>
        </p:nvSpPr>
        <p:spPr>
          <a:xfrm flipH="1">
            <a:off x="6793254" y="1554964"/>
            <a:ext cx="5398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RStudio is the most popular </a:t>
            </a:r>
            <a:r>
              <a:rPr lang="en-GB" sz="2000" b="1" dirty="0"/>
              <a:t>IDE </a:t>
            </a:r>
            <a:r>
              <a:rPr lang="en-GB" sz="2000" dirty="0"/>
              <a:t>(Integrated Development Environment) for R. </a:t>
            </a:r>
          </a:p>
          <a:p>
            <a:r>
              <a:rPr lang="en-GB" sz="2000" dirty="0"/>
              <a:t>An IDE is a </a:t>
            </a:r>
            <a:r>
              <a:rPr lang="en-GB" sz="2000" b="1" dirty="0"/>
              <a:t>piece of software </a:t>
            </a:r>
            <a:r>
              <a:rPr lang="en-GB" sz="2000" dirty="0"/>
              <a:t>that provides tools to make programming easier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A6E3B-2FE3-4485-8731-0A33C9DF3EB4}"/>
              </a:ext>
            </a:extLst>
          </p:cNvPr>
          <p:cNvSpPr txBox="1"/>
          <p:nvPr/>
        </p:nvSpPr>
        <p:spPr>
          <a:xfrm flipH="1">
            <a:off x="4579086" y="2252361"/>
            <a:ext cx="195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Language</a:t>
            </a:r>
            <a:endParaRPr lang="en-GB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BE922-F558-4570-A31B-F044FBE6E03E}"/>
              </a:ext>
            </a:extLst>
          </p:cNvPr>
          <p:cNvSpPr txBox="1"/>
          <p:nvPr/>
        </p:nvSpPr>
        <p:spPr>
          <a:xfrm flipH="1">
            <a:off x="4657690" y="3346022"/>
            <a:ext cx="1760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Interface</a:t>
            </a:r>
            <a:endParaRPr lang="en-GB" sz="2800" b="1" dirty="0"/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86D17587-BE4A-4A4C-A1DB-F082620EFCBA}"/>
              </a:ext>
            </a:extLst>
          </p:cNvPr>
          <p:cNvSpPr/>
          <p:nvPr/>
        </p:nvSpPr>
        <p:spPr>
          <a:xfrm rot="16200000">
            <a:off x="4732224" y="1356956"/>
            <a:ext cx="745724" cy="113190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F69516DD-80EA-477C-A981-FA771FE61657}"/>
              </a:ext>
            </a:extLst>
          </p:cNvPr>
          <p:cNvSpPr/>
          <p:nvPr/>
        </p:nvSpPr>
        <p:spPr>
          <a:xfrm rot="5400000">
            <a:off x="5711726" y="3815642"/>
            <a:ext cx="745724" cy="113190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DFF34C-1BA8-4EB3-BAE5-5561F81D7508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E375A-AD07-41FF-97EA-767E4EA4A93E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6532D8C-EB47-4A9D-AE61-945D2175DF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33" y="175003"/>
            <a:ext cx="11668369" cy="126560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4"/>
          <p:cNvSpPr txBox="1"/>
          <p:nvPr/>
        </p:nvSpPr>
        <p:spPr>
          <a:xfrm>
            <a:off x="2281451" y="175117"/>
            <a:ext cx="76290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Using R</a:t>
            </a:r>
            <a:endParaRPr/>
          </a:p>
        </p:txBody>
      </p:sp>
      <p:sp>
        <p:nvSpPr>
          <p:cNvPr id="200" name="Google Shape;200;p14"/>
          <p:cNvSpPr txBox="1"/>
          <p:nvPr/>
        </p:nvSpPr>
        <p:spPr>
          <a:xfrm>
            <a:off x="2281451" y="6028451"/>
            <a:ext cx="88845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 can do a lot of this in Excel without having to code anything …</a:t>
            </a:r>
            <a:endParaRPr/>
          </a:p>
        </p:txBody>
      </p:sp>
      <p:sp>
        <p:nvSpPr>
          <p:cNvPr id="201" name="Google Shape;201;p14"/>
          <p:cNvSpPr/>
          <p:nvPr/>
        </p:nvSpPr>
        <p:spPr>
          <a:xfrm>
            <a:off x="272840" y="1712938"/>
            <a:ext cx="8719931" cy="280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it-IT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Zero cost (Free but also Open source)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it-IT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Popular (Is one of the most </a:t>
            </a:r>
            <a:r>
              <a:rPr lang="it-IT" sz="2400"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lang="it-IT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languages –more works adds)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it-IT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Powerful (No if but how, </a:t>
            </a:r>
            <a:r>
              <a:rPr lang="it-IT" sz="2400">
                <a:latin typeface="Calibri"/>
                <a:ea typeface="Calibri"/>
                <a:cs typeface="Calibri"/>
                <a:sym typeface="Calibri"/>
              </a:rPr>
              <a:t>consistently</a:t>
            </a:r>
            <a:r>
              <a:rPr lang="it-IT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implemented)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it-IT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Flexible (Package structure)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it-IT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 (You are not alone)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156481" y="5398808"/>
            <a:ext cx="53535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https://www.r-bloggers.com/why-use-r-five-reasons/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4" descr="Download RStudio - RStudi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0925" y="1841788"/>
            <a:ext cx="2537980" cy="89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4" descr="xkcd: Wisdom of the Ancient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7615" y="3146513"/>
            <a:ext cx="3729918" cy="207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945FAE-82B4-434D-B868-7DEF570B09FA}"/>
              </a:ext>
            </a:extLst>
          </p:cNvPr>
          <p:cNvSpPr/>
          <p:nvPr/>
        </p:nvSpPr>
        <p:spPr>
          <a:xfrm>
            <a:off x="9626695" y="5200138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Lucida"/>
              </a:rPr>
              <a:t>https://xkcd.com/979/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4B03F4-5C7B-4BFB-B2F1-B14995AF591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DB073-4EA8-4556-B729-33D3CB0F0C7E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41BF9EA-3A08-4DD1-ADAA-4217B0F67B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94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33" y="28465"/>
            <a:ext cx="11658600" cy="146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5"/>
          <p:cNvSpPr txBox="1"/>
          <p:nvPr/>
        </p:nvSpPr>
        <p:spPr>
          <a:xfrm>
            <a:off x="2056164" y="28494"/>
            <a:ext cx="762909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not use Excel for Graphs and Basic stats</a:t>
            </a: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264466" y="1313261"/>
            <a:ext cx="5330330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Impossible to trace back </a:t>
            </a:r>
            <a:r>
              <a:rPr lang="it-IT" sz="2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steps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to </a:t>
            </a:r>
            <a:r>
              <a:rPr lang="it-IT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redo every-step </a:t>
            </a: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every analysis (time consuming)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need to get back and </a:t>
            </a:r>
            <a:r>
              <a:rPr lang="it-IT" sz="24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one passage</a:t>
            </a:r>
            <a:r>
              <a:rPr lang="it-IT" sz="2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everything needs to be re done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Mostly </a:t>
            </a:r>
            <a:r>
              <a:rPr lang="it-IT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what is meant to do </a:t>
            </a:r>
            <a:endParaRPr/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2719" y="1684867"/>
            <a:ext cx="6332737" cy="36253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B33FAF-2DCF-4AE2-820B-FA9725F24E2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37D7CB-3E68-4F21-A85C-4138C62F2418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9DE936F-00C3-4101-B734-2F2C5D2863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1" y="-843"/>
            <a:ext cx="5238750" cy="13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6"/>
          <p:cNvSpPr txBox="1">
            <a:spLocks noGrp="1"/>
          </p:cNvSpPr>
          <p:nvPr>
            <p:ph type="title"/>
          </p:nvPr>
        </p:nvSpPr>
        <p:spPr>
          <a:xfrm>
            <a:off x="167564" y="59390"/>
            <a:ext cx="48204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>
                <a:solidFill>
                  <a:schemeClr val="lt1"/>
                </a:solidFill>
              </a:rPr>
              <a:t>The R Learning Curve</a:t>
            </a:r>
            <a:endParaRPr/>
          </a:p>
        </p:txBody>
      </p:sp>
      <p:pic>
        <p:nvPicPr>
          <p:cNvPr id="219" name="Google Shape;219;p16" descr="Explore bubbliss's photos on Photobucket. | Computer jokes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59" y="1386570"/>
            <a:ext cx="5238750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F736D-C538-462B-B9C4-03D268B9B6E3}"/>
              </a:ext>
            </a:extLst>
          </p:cNvPr>
          <p:cNvSpPr txBox="1"/>
          <p:nvPr/>
        </p:nvSpPr>
        <p:spPr>
          <a:xfrm>
            <a:off x="48353" y="5366570"/>
            <a:ext cx="261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5"/>
              </a:rPr>
              <a:t>http://creatiwittyblog.com/</a:t>
            </a:r>
            <a:endParaRPr lang="en-GB" dirty="0"/>
          </a:p>
        </p:txBody>
      </p:sp>
      <p:pic>
        <p:nvPicPr>
          <p:cNvPr id="1026" name="Picture 2" descr="Should you start learning R? Weigh the Pros and Cons of R ...">
            <a:extLst>
              <a:ext uri="{FF2B5EF4-FFF2-40B4-BE49-F238E27FC236}">
                <a16:creationId xmlns:a16="http://schemas.microsoft.com/office/drawing/2014/main" id="{D0F46D7E-1533-4F83-9570-3BD92BD5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71" y="-69869"/>
            <a:ext cx="5605581" cy="566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696942-954B-4DF9-9EE9-4CCE14118C52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FF0A59-EDB0-4D87-BDC6-6FF83870C7F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2719180-BFA3-48C8-BC95-A94937FD97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/>
        </p:nvSpPr>
        <p:spPr>
          <a:xfrm>
            <a:off x="112192" y="96526"/>
            <a:ext cx="3492154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7"/>
          <p:cNvSpPr txBox="1">
            <a:spLocks noGrp="1"/>
          </p:cNvSpPr>
          <p:nvPr>
            <p:ph type="title"/>
          </p:nvPr>
        </p:nvSpPr>
        <p:spPr>
          <a:xfrm>
            <a:off x="166566" y="742951"/>
            <a:ext cx="3380837" cy="496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it-IT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Scientific Method Process</a:t>
            </a:r>
            <a:endParaRPr/>
          </a:p>
        </p:txBody>
      </p:sp>
      <p:pic>
        <p:nvPicPr>
          <p:cNvPr id="227" name="Google Shape;227;p17" descr="Scientific Method - Lessons - Tes Teach"/>
          <p:cNvPicPr preferRelativeResize="0"/>
          <p:nvPr/>
        </p:nvPicPr>
        <p:blipFill rotWithShape="1">
          <a:blip r:embed="rId3">
            <a:alphaModFix/>
          </a:blip>
          <a:srcRect l="32880"/>
          <a:stretch/>
        </p:blipFill>
        <p:spPr>
          <a:xfrm>
            <a:off x="3672145" y="147265"/>
            <a:ext cx="3180674" cy="571354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/>
          <p:nvPr/>
        </p:nvSpPr>
        <p:spPr>
          <a:xfrm>
            <a:off x="6528650" y="368397"/>
            <a:ext cx="1351722" cy="4364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8268959" y="326503"/>
            <a:ext cx="25949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Question</a:t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>
            <a:off x="6167188" y="4118768"/>
            <a:ext cx="1351722" cy="4364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7643729" y="4115950"/>
            <a:ext cx="25949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</a:t>
            </a:r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6167188" y="5045895"/>
            <a:ext cx="1351722" cy="4364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7643729" y="5072385"/>
            <a:ext cx="25949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C62EC2-A8D8-4157-969C-B4C05ABB857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D46F31-70EF-4AB3-979E-D242D8D36CA1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7462F7E-6FA6-4942-90A8-CBF7489601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4" name="Google Shape;230;p17">
            <a:extLst>
              <a:ext uri="{FF2B5EF4-FFF2-40B4-BE49-F238E27FC236}">
                <a16:creationId xmlns:a16="http://schemas.microsoft.com/office/drawing/2014/main" id="{E624D862-F2EF-41B2-A8CF-869BAA2A840B}"/>
              </a:ext>
            </a:extLst>
          </p:cNvPr>
          <p:cNvSpPr/>
          <p:nvPr/>
        </p:nvSpPr>
        <p:spPr>
          <a:xfrm>
            <a:off x="6108572" y="3239537"/>
            <a:ext cx="1351722" cy="4364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31;p17">
            <a:extLst>
              <a:ext uri="{FF2B5EF4-FFF2-40B4-BE49-F238E27FC236}">
                <a16:creationId xmlns:a16="http://schemas.microsoft.com/office/drawing/2014/main" id="{B076B114-A0FB-4C63-AB2C-CA257AB10547}"/>
              </a:ext>
            </a:extLst>
          </p:cNvPr>
          <p:cNvSpPr txBox="1"/>
          <p:nvPr/>
        </p:nvSpPr>
        <p:spPr>
          <a:xfrm>
            <a:off x="7585113" y="3236719"/>
            <a:ext cx="25949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 descr="A close up of a building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t="1928" r="-2" b="1934"/>
          <a:stretch/>
        </p:blipFill>
        <p:spPr>
          <a:xfrm>
            <a:off x="1060281" y="-2244071"/>
            <a:ext cx="11792594" cy="11341599"/>
          </a:xfrm>
          <a:custGeom>
            <a:avLst/>
            <a:gdLst/>
            <a:ahLst/>
            <a:cxnLst/>
            <a:rect l="l" t="t" r="r" b="b"/>
            <a:pathLst>
              <a:path w="7128913" h="6853457" extrusionOk="0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2" descr="A close up of a sign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1838" y="331489"/>
            <a:ext cx="3831944" cy="75411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@EdCDCS</a:t>
            </a:r>
            <a:endParaRPr sz="28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For all events, news, and support:</a:t>
            </a:r>
            <a:r>
              <a:rPr lang="it-IT" sz="40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36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cdcs.ed.ac.uk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/>
          <p:nvPr/>
        </p:nvSpPr>
        <p:spPr>
          <a:xfrm>
            <a:off x="-3011" y="4085"/>
            <a:ext cx="12155236" cy="6578399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xfrm>
            <a:off x="623277" y="748954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it-IT" sz="4800">
                <a:solidFill>
                  <a:schemeClr val="accent1"/>
                </a:solidFill>
              </a:rPr>
              <a:t>The Scientific Process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" name="Google Shape;240;p18"/>
          <p:cNvSpPr txBox="1">
            <a:spLocks noGrp="1"/>
          </p:cNvSpPr>
          <p:nvPr>
            <p:ph type="body" idx="1"/>
          </p:nvPr>
        </p:nvSpPr>
        <p:spPr>
          <a:xfrm>
            <a:off x="4519629" y="107135"/>
            <a:ext cx="7632596" cy="589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/>
              <a:t>Define a research </a:t>
            </a:r>
            <a:r>
              <a:rPr lang="it-IT" b="1"/>
              <a:t>question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b="1"/>
              <a:t>Explore</a:t>
            </a:r>
            <a:r>
              <a:rPr lang="it-IT"/>
              <a:t> the evidence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/>
              <a:t>Define working </a:t>
            </a:r>
            <a:r>
              <a:rPr lang="it-IT" b="1"/>
              <a:t>hypotheses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/>
              <a:t>Translate hypotheses → statistical </a:t>
            </a:r>
            <a:r>
              <a:rPr lang="it-IT" b="1"/>
              <a:t>models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b="1"/>
              <a:t>Compare</a:t>
            </a:r>
            <a:r>
              <a:rPr lang="it-IT"/>
              <a:t> models to evidence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b="1"/>
              <a:t>Interpret</a:t>
            </a:r>
            <a:r>
              <a:rPr lang="it-IT"/>
              <a:t> results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02B2AE-58FD-4882-BCBF-5A0C1AA35633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E9EC4-73C4-497A-B36A-31DA47FB362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187A479-1F2F-494E-965C-8DCF68350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DB40BB2-E3C2-4AF3-A2D4-66F4C63A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30" y="1237273"/>
            <a:ext cx="11398740" cy="4500685"/>
          </a:xfrm>
          <a:prstGeom prst="rect">
            <a:avLst/>
          </a:prstGeom>
        </p:spPr>
      </p:pic>
      <p:pic>
        <p:nvPicPr>
          <p:cNvPr id="245" name="Google Shape;24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933" y="38234"/>
            <a:ext cx="11658600" cy="120698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>
            <a:spLocks noGrp="1"/>
          </p:cNvSpPr>
          <p:nvPr>
            <p:ph type="title"/>
          </p:nvPr>
        </p:nvSpPr>
        <p:spPr>
          <a:xfrm>
            <a:off x="867508" y="-842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>
                <a:solidFill>
                  <a:schemeClr val="lt1"/>
                </a:solidFill>
              </a:rPr>
              <a:t>Correlation is not Causation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1A0129-1519-46B6-9113-B061541C7E69}"/>
              </a:ext>
            </a:extLst>
          </p:cNvPr>
          <p:cNvSpPr/>
          <p:nvPr/>
        </p:nvSpPr>
        <p:spPr>
          <a:xfrm>
            <a:off x="0" y="5972908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C20B9-A6B2-4108-9799-F2847F03383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C696AC-9507-4C59-9BD3-182C8A0B56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F6A17-0960-4624-A03C-6DA7781280A6}"/>
              </a:ext>
            </a:extLst>
          </p:cNvPr>
          <p:cNvSpPr txBox="1"/>
          <p:nvPr/>
        </p:nvSpPr>
        <p:spPr>
          <a:xfrm>
            <a:off x="9208477" y="141263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https://www.tylervigen.com/spurious-correlations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1" descr="R Activity - Evolution and Genom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9949" y="151394"/>
            <a:ext cx="8942325" cy="57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129" y="-2078"/>
            <a:ext cx="2783010" cy="67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263641" y="645259"/>
            <a:ext cx="2419544" cy="496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it-IT" sz="4500">
                <a:solidFill>
                  <a:schemeClr val="lt1"/>
                </a:solidFill>
              </a:rPr>
              <a:t>R Studio Interface</a:t>
            </a:r>
            <a:endParaRPr sz="4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91BCE6-419C-45CE-83DD-51B8CAAED2E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1947F8-A2B6-4DAA-B5DE-8067157B77F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9EF6A98-CB0F-4AC3-BCA4-125FF55ECD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7057682" y="4481338"/>
            <a:ext cx="4726745" cy="100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/>
              <a:t>R project, Git and Rhistory </a:t>
            </a:r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33" y="175003"/>
            <a:ext cx="11658600" cy="13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877277" y="36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>
                <a:solidFill>
                  <a:schemeClr val="lt1"/>
                </a:solidFill>
              </a:rPr>
              <a:t>Organise your workspace in R studio</a:t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4">
            <a:alphaModFix/>
          </a:blip>
          <a:srcRect r="4522"/>
          <a:stretch/>
        </p:blipFill>
        <p:spPr>
          <a:xfrm>
            <a:off x="268933" y="1500505"/>
            <a:ext cx="5147311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0020" y="1588428"/>
            <a:ext cx="53721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1CD1CF-635D-45BE-A06C-EC449702F00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8F2EEB-8831-4424-A3B2-9158B2151DF3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E70A3F2-0A4A-4FA0-86F7-7C16CF1B83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33" y="108742"/>
            <a:ext cx="11658600" cy="150006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838200" y="228356"/>
            <a:ext cx="10515600" cy="73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>
                <a:solidFill>
                  <a:schemeClr val="lt1"/>
                </a:solidFill>
              </a:rPr>
              <a:t>How to install Packages</a:t>
            </a:r>
            <a:endParaRPr/>
          </a:p>
        </p:txBody>
      </p:sp>
      <p:pic>
        <p:nvPicPr>
          <p:cNvPr id="270" name="Google Shape;270;p23" descr="R-Studio Why U No install Package - Y U No | Meme Genera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676" y="3475005"/>
            <a:ext cx="3963796" cy="250248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/>
          <p:nvPr/>
        </p:nvSpPr>
        <p:spPr>
          <a:xfrm>
            <a:off x="331204" y="1576019"/>
            <a:ext cx="5177710" cy="557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current packages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library()#List the available ones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search()#List the ready to go ones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packages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install.packages("ggplot2")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Activate packages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library(ggplot2)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for updates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update.packages()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5775871" y="1615804"/>
            <a:ext cx="6096000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unload packages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detach ("package:ggplot2", unload = TRUE)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Remove packages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remove.packages("nameofthepackage")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018DF0-2992-4959-BD0A-692D32E79675}"/>
              </a:ext>
            </a:extLst>
          </p:cNvPr>
          <p:cNvSpPr/>
          <p:nvPr/>
        </p:nvSpPr>
        <p:spPr>
          <a:xfrm>
            <a:off x="0" y="6021754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98F44-6DF4-4D96-A122-551B4AB34338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C643072-D0BA-4EE9-9E28-031CD212FE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>
            <a:spLocks noGrp="1"/>
          </p:cNvSpPr>
          <p:nvPr>
            <p:ph type="body" idx="1"/>
          </p:nvPr>
        </p:nvSpPr>
        <p:spPr>
          <a:xfrm>
            <a:off x="331261" y="1826113"/>
            <a:ext cx="5247225" cy="1999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800"/>
            </a:pPr>
            <a:r>
              <a:rPr lang="it-IT" dirty="0"/>
              <a:t>Series of packages for </a:t>
            </a:r>
            <a:r>
              <a:rPr lang="it-IT" dirty="0" err="1"/>
              <a:t>managing</a:t>
            </a:r>
            <a:r>
              <a:rPr lang="it-IT" dirty="0"/>
              <a:t> data in R </a:t>
            </a:r>
            <a:endParaRPr lang="en-US" dirty="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https://www.tidyverse.org/</a:t>
            </a:r>
            <a:endParaRPr dirty="0">
              <a:solidFill>
                <a:schemeClr val="hlink"/>
              </a:solidFill>
            </a:endParaRPr>
          </a:p>
        </p:txBody>
      </p:sp>
      <p:pic>
        <p:nvPicPr>
          <p:cNvPr id="278" name="Google Shape;278;p24" descr="Thoughts on Teaching R and Yet Another Tidyverse Intro | R-blogge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5914" y="1657516"/>
            <a:ext cx="5628639" cy="381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471" y="175003"/>
            <a:ext cx="11639062" cy="143168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847969" y="36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>
                <a:solidFill>
                  <a:schemeClr val="lt1"/>
                </a:solidFill>
              </a:rPr>
              <a:t>Tidyverse</a:t>
            </a:r>
            <a:endParaRPr/>
          </a:p>
        </p:txBody>
      </p:sp>
      <p:pic>
        <p:nvPicPr>
          <p:cNvPr id="281" name="Google Shape;281;p24" descr="SmartCat | Tidyverse"/>
          <p:cNvPicPr preferRelativeResize="0"/>
          <p:nvPr/>
        </p:nvPicPr>
        <p:blipFill rotWithShape="1">
          <a:blip r:embed="rId6">
            <a:alphaModFix/>
          </a:blip>
          <a:srcRect l="25089" t="7754" r="25285" b="9141"/>
          <a:stretch/>
        </p:blipFill>
        <p:spPr>
          <a:xfrm>
            <a:off x="1589496" y="3796699"/>
            <a:ext cx="2091397" cy="22415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7B5D41-860B-4CD9-8681-2D4BABE3140E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5BBBE-FACF-4AF5-A817-530519659661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4B10853-5A80-49AC-A705-479AF24582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/>
          <p:nvPr/>
        </p:nvSpPr>
        <p:spPr>
          <a:xfrm>
            <a:off x="0" y="4138065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94567" y="4105855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995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Any Question?</a:t>
            </a:r>
            <a:endParaRPr/>
          </a:p>
        </p:txBody>
      </p:sp>
      <p:cxnSp>
        <p:nvCxnSpPr>
          <p:cNvPr id="289" name="Google Shape;289;p28"/>
          <p:cNvCxnSpPr/>
          <p:nvPr/>
        </p:nvCxnSpPr>
        <p:spPr>
          <a:xfrm>
            <a:off x="0" y="4059906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28"/>
          <p:cNvCxnSpPr/>
          <p:nvPr/>
        </p:nvCxnSpPr>
        <p:spPr>
          <a:xfrm>
            <a:off x="0" y="4943006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6B14F8E-028C-4553-936C-67EBD73319E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1411E-4B1A-41A6-84DD-2FD3AE1E2B6D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49C34F7-1A24-4CB6-B027-718128965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/>
          <p:nvPr/>
        </p:nvSpPr>
        <p:spPr>
          <a:xfrm>
            <a:off x="-3011" y="4085"/>
            <a:ext cx="12194313" cy="6578399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 txBox="1">
            <a:spLocks noGrp="1"/>
          </p:cNvSpPr>
          <p:nvPr>
            <p:ph type="title"/>
          </p:nvPr>
        </p:nvSpPr>
        <p:spPr>
          <a:xfrm>
            <a:off x="-3012" y="101777"/>
            <a:ext cx="11588620" cy="47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it-IT" sz="4800" dirty="0">
                <a:solidFill>
                  <a:schemeClr val="accent1"/>
                </a:solidFill>
              </a:rPr>
              <a:t>References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97" name="Google Shape;297;p29"/>
          <p:cNvSpPr txBox="1">
            <a:spLocks noGrp="1"/>
          </p:cNvSpPr>
          <p:nvPr>
            <p:ph type="body" idx="1"/>
          </p:nvPr>
        </p:nvSpPr>
        <p:spPr>
          <a:xfrm>
            <a:off x="-3012" y="97392"/>
            <a:ext cx="12223621" cy="605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GB" sz="1800" u="sng" dirty="0">
              <a:solidFill>
                <a:srgbClr val="9900FF"/>
              </a:solidFill>
              <a:latin typeface="Arial" panose="020B0604020202020204" pitchFamily="34" charset="0"/>
            </a:endParaRPr>
          </a:p>
          <a:p>
            <a:pPr marL="114300" indent="0" algn="just" fontAlgn="base">
              <a:spcBef>
                <a:spcPts val="0"/>
              </a:spcBef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The interface and R Projects</a:t>
            </a:r>
            <a:r>
              <a:rPr lang="en-GB" sz="1800" dirty="0">
                <a:solidFill>
                  <a:srgbClr val="000000"/>
                </a:solidFill>
                <a:latin typeface="Arial"/>
              </a:rPr>
              <a:t> </a:t>
            </a:r>
            <a:endParaRPr lang="en-GB" sz="1800" u="sng" dirty="0">
              <a:solidFill>
                <a:srgbClr val="9900FF"/>
              </a:solidFill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/>
                <a:hlinkClick r:id="rId3"/>
              </a:rPr>
              <a:t>http://ncss-tech.github.io/stats_for_soil_survey/chapters/1_introduction/1_introduction.html#4_rstudio:_an_integrated_development_environment_(ide)_for_r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38761D"/>
                </a:solidFill>
                <a:effectLst/>
                <a:latin typeface="Arial"/>
                <a:hlinkClick r:id="rId4"/>
              </a:rPr>
              <a:t>https://www.youtube.com/watch?v=qzOiX0lcuI8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38761D"/>
                </a:solidFill>
                <a:effectLst/>
                <a:latin typeface="Arial"/>
                <a:hlinkClick r:id="rId5"/>
              </a:rPr>
              <a:t>https://www.linkedin.com/learning/r-statistics-essential-training/taking-a-first-look-at-the-interface?u=50251009</a:t>
            </a:r>
            <a:endParaRPr lang="en-GB" sz="1800" b="0" i="0" u="sng" strike="noStrike">
              <a:solidFill>
                <a:srgbClr val="38761D"/>
              </a:solidFill>
              <a:effectLst/>
              <a:latin typeface="Arial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/>
                <a:hlinkClick r:id="rId6"/>
              </a:rPr>
              <a:t>https://support.rstudio.com/hc/en-us/articles/200526207-Using-Projects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/>
                <a:hlinkClick r:id="rId7"/>
              </a:rPr>
              <a:t>https://r4ds.had.co.nz/workflow-projects.html#rstudio-projects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38761D"/>
                </a:solidFill>
                <a:effectLst/>
                <a:latin typeface="Arial"/>
                <a:hlinkClick r:id="rId8"/>
              </a:rPr>
              <a:t>https://www.youtube.com/watch?v=hKoSJGWnFFA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38761D"/>
                </a:solidFill>
                <a:effectLst/>
                <a:latin typeface="Arial"/>
                <a:hlinkClick r:id="rId9"/>
              </a:rPr>
              <a:t>https://www.youtube.com/watch?v=pyJMWlDptYw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/>
            </a:endParaRPr>
          </a:p>
          <a:p>
            <a:pPr marL="1143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Packages what they are and how to install them</a:t>
            </a:r>
          </a:p>
          <a:p>
            <a:pPr algn="just" fontAlgn="base">
              <a:spcBef>
                <a:spcPts val="0"/>
              </a:spcBef>
            </a:pPr>
            <a:r>
              <a:rPr lang="en-GB" sz="1800" b="0" i="0" u="sng" strike="noStrike" dirty="0">
                <a:solidFill>
                  <a:srgbClr val="1155CC"/>
                </a:solidFill>
                <a:effectLst/>
                <a:latin typeface="Arial"/>
                <a:hlinkClick r:id="rId10"/>
              </a:rPr>
              <a:t>https://www.tidyverse.org/</a:t>
            </a:r>
            <a:endParaRPr lang="en-GB" sz="1800" b="0" i="0" u="sng" strike="noStrike">
              <a:solidFill>
                <a:srgbClr val="1155CC"/>
              </a:solidFill>
              <a:effectLst/>
              <a:latin typeface="Arial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/>
                <a:hlinkClick r:id="rId11"/>
              </a:rPr>
              <a:t>https://rstudio.com/products/rpackages/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38761D"/>
                </a:solidFill>
                <a:effectLst/>
                <a:latin typeface="Arial"/>
                <a:hlinkClick r:id="rId12"/>
              </a:rPr>
              <a:t>https://www.linkedin.com/learning/r-statistics-essential-training/installing-and-managing-packages?u=50251009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/>
            </a:endParaRPr>
          </a:p>
          <a:p>
            <a:pPr algn="just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/>
                <a:hlinkClick r:id="rId13"/>
              </a:rPr>
              <a:t>https://rpubs.com/mohammadshadan/installpackagesinR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GB" sz="1800" b="0" i="0" u="sng" strike="noStrike" dirty="0">
                <a:solidFill>
                  <a:srgbClr val="38761D"/>
                </a:solidFill>
                <a:effectLst/>
                <a:latin typeface="Arial"/>
                <a:hlinkClick r:id="rId14"/>
              </a:rPr>
              <a:t>https://www.youtube.com/watch?v=u1r5XTqrCTQ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GB" sz="1800" b="0" i="0" u="sng" strike="noStrike" dirty="0">
                <a:solidFill>
                  <a:srgbClr val="38761D"/>
                </a:solidFill>
                <a:effectLst/>
                <a:latin typeface="Arial"/>
                <a:hlinkClick r:id="rId15"/>
              </a:rPr>
              <a:t>https://www.youtube.com/watch?v=3RWb5U3X-T8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GB" sz="1800" b="0" i="0" u="sng" strike="noStrike" dirty="0">
                <a:solidFill>
                  <a:srgbClr val="9900FF"/>
                </a:solidFill>
                <a:effectLst/>
                <a:latin typeface="Arial"/>
                <a:hlinkClick r:id="rId16"/>
              </a:rPr>
              <a:t>https://www.computerworld.com/article/2921176/great-r-packages-for-data-import-wrangling-visualization.html</a:t>
            </a:r>
            <a:r>
              <a:rPr lang="en-GB" sz="1800" dirty="0">
                <a:solidFill>
                  <a:srgbClr val="333333"/>
                </a:solidFill>
                <a:latin typeface="Arial"/>
              </a:rPr>
              <a:t> </a:t>
            </a:r>
            <a:endParaRPr lang="en-GB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8A9A54-729B-46A8-9392-EB2810BE311D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90316-9875-47F6-A72F-92EDBC0CB872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35ADFB-1BAF-4A81-ACDF-84739E33902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88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/>
          <p:nvPr/>
        </p:nvSpPr>
        <p:spPr>
          <a:xfrm>
            <a:off x="-3011" y="4085"/>
            <a:ext cx="12194313" cy="6578399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 txBox="1"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it-IT" sz="4800">
                <a:solidFill>
                  <a:schemeClr val="accent1"/>
                </a:solidFill>
              </a:rPr>
              <a:t>Next Class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7" name="Google Shape;297;p29"/>
          <p:cNvSpPr txBox="1">
            <a:spLocks noGrp="1"/>
          </p:cNvSpPr>
          <p:nvPr>
            <p:ph type="body" idx="1"/>
          </p:nvPr>
        </p:nvSpPr>
        <p:spPr>
          <a:xfrm>
            <a:off x="5056936" y="253674"/>
            <a:ext cx="6802212" cy="589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sz="2800" dirty="0"/>
              <a:t>Data </a:t>
            </a:r>
            <a:r>
              <a:rPr lang="it-IT" sz="2800" dirty="0" err="1"/>
              <a:t>types</a:t>
            </a:r>
            <a:endParaRPr sz="2800" dirty="0" err="1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 sz="2800" dirty="0"/>
              <a:t>Load dataset in R studio</a:t>
            </a:r>
            <a:endParaRPr sz="2800" dirty="0"/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it-IT" sz="2800" dirty="0"/>
              <a:t>How to decide </a:t>
            </a:r>
            <a:r>
              <a:rPr lang="it-IT" sz="2800" dirty="0" err="1"/>
              <a:t>which</a:t>
            </a:r>
            <a:r>
              <a:rPr lang="it-IT" sz="2800" dirty="0"/>
              <a:t> </a:t>
            </a:r>
            <a:r>
              <a:rPr lang="it-IT" sz="2800" dirty="0" err="1"/>
              <a:t>graph</a:t>
            </a:r>
            <a:r>
              <a:rPr lang="it-IT" sz="2800" dirty="0"/>
              <a:t> to use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sz="2800" dirty="0" err="1"/>
              <a:t>Type</a:t>
            </a:r>
            <a:r>
              <a:rPr lang="it-IT" sz="2800" dirty="0"/>
              <a:t> of </a:t>
            </a:r>
            <a:r>
              <a:rPr lang="it-IT" sz="2800" dirty="0" err="1"/>
              <a:t>graphs</a:t>
            </a:r>
            <a:endParaRPr dirty="0" err="1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sz="2800" dirty="0" err="1"/>
              <a:t>Ggplot</a:t>
            </a:r>
            <a:r>
              <a:rPr lang="it-IT" sz="2800" dirty="0"/>
              <a:t> </a:t>
            </a:r>
            <a:r>
              <a:rPr lang="it-IT" sz="2800" dirty="0" err="1"/>
              <a:t>syntax</a:t>
            </a:r>
            <a:endParaRPr dirty="0" err="1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sz="2800" dirty="0"/>
              <a:t>Working with </a:t>
            </a:r>
            <a:r>
              <a:rPr lang="it-IT" sz="2800" dirty="0" err="1"/>
              <a:t>Ggplot</a:t>
            </a:r>
            <a:endParaRPr dirty="0" err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AFF70-C117-4F0A-B974-C671AA8347F3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8779B0-85F8-4F00-846B-8724B18B01CB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BB54279-7E3F-4315-9A4A-5109A690D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6582508" y="460153"/>
            <a:ext cx="5614285" cy="64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>
              <a:buClr>
                <a:schemeClr val="accent1"/>
              </a:buClr>
              <a:buSzPts val="4800"/>
            </a:pPr>
            <a:r>
              <a:rPr lang="it-IT" sz="4800" dirty="0">
                <a:solidFill>
                  <a:schemeClr val="accent1"/>
                </a:solidFill>
              </a:rPr>
              <a:t>Feedback and CDCS Training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-189395" y="4700349"/>
            <a:ext cx="634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series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trainings </a:t>
            </a: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annually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allocated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funds!!! To secure </a:t>
            </a: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detailed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feedback on </a:t>
            </a: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</a:t>
            </a:r>
            <a:endParaRPr lang="en-US" dirty="0" err="1">
              <a:solidFill>
                <a:schemeClr val="dk1"/>
              </a:solidFill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7008590" y="4930759"/>
            <a:ext cx="28696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 b="1" dirty="0">
                <a:hlinkClick r:id="rId3"/>
              </a:rPr>
              <a:t>FEEDBACK FORM</a:t>
            </a:r>
            <a:endParaRPr lang="en-US" sz="1800" b="1" dirty="0"/>
          </a:p>
        </p:txBody>
      </p:sp>
      <p:sp>
        <p:nvSpPr>
          <p:cNvPr id="107" name="Google Shape;107;p3"/>
          <p:cNvSpPr/>
          <p:nvPr/>
        </p:nvSpPr>
        <p:spPr>
          <a:xfrm rot="-5400000">
            <a:off x="6294791" y="4779197"/>
            <a:ext cx="350778" cy="76808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7C87B-D597-4636-A37E-3C490CAE5A56}"/>
              </a:ext>
            </a:extLst>
          </p:cNvPr>
          <p:cNvSpPr txBox="1"/>
          <p:nvPr/>
        </p:nvSpPr>
        <p:spPr>
          <a:xfrm>
            <a:off x="5974861" y="581855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>
              <a:latin typeface="Segoe UI"/>
              <a:cs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FC9AC-1310-44F3-927E-7B71C043A4A2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5428D-7C4B-4A84-BD34-5EA1652F5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E0249F-219C-4D9C-8565-3853C02BD174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F7280-FEF6-4E73-84EE-8223B323C2D6}"/>
              </a:ext>
            </a:extLst>
          </p:cNvPr>
          <p:cNvSpPr txBox="1"/>
          <p:nvPr/>
        </p:nvSpPr>
        <p:spPr>
          <a:xfrm>
            <a:off x="6805247" y="2106246"/>
            <a:ext cx="500966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https://www.cdcs.ed.ac.uk/news/semester-2-training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C32F600-33EC-49EC-AEF6-38C6009AC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5" y="160401"/>
            <a:ext cx="5888892" cy="44758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>
            <a:off x="8559" y="23326"/>
            <a:ext cx="4637247" cy="6811347"/>
          </a:xfrm>
          <a:prstGeom prst="rect">
            <a:avLst/>
          </a:prstGeom>
          <a:solidFill>
            <a:srgbClr val="3A3838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798257" y="637523"/>
            <a:ext cx="3608896" cy="91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it-IT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Before starting …</a:t>
            </a:r>
            <a:endParaRPr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l="14989" r="762" b="-5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842027" y="1866295"/>
            <a:ext cx="3607930" cy="36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Who </a:t>
            </a:r>
            <a:r>
              <a:rPr lang="it-IT" sz="24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</a:t>
            </a:r>
            <a:r>
              <a:rPr lang="it-IT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 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it-IT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obtained</a:t>
            </a:r>
            <a:r>
              <a:rPr lang="it-IT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it-IT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Phd</a:t>
            </a:r>
            <a:r>
              <a:rPr lang="it-IT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Classic from </a:t>
            </a:r>
            <a:r>
              <a:rPr lang="it-IT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UEd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Manager with DCS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lang="it-IT" sz="24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 r="2012" b="-4"/>
          <a:stretch/>
        </p:blipFill>
        <p:spPr>
          <a:xfrm>
            <a:off x="4968250" y="4210039"/>
            <a:ext cx="3363177" cy="249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 t="2557" b="10151"/>
          <a:stretch/>
        </p:blipFill>
        <p:spPr>
          <a:xfrm>
            <a:off x="5093008" y="2304083"/>
            <a:ext cx="2249424" cy="200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6">
            <a:alphaModFix/>
          </a:blip>
          <a:srcRect r="12680" b="-2"/>
          <a:stretch/>
        </p:blipFill>
        <p:spPr>
          <a:xfrm>
            <a:off x="7483934" y="0"/>
            <a:ext cx="4570677" cy="412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87320" y="3710175"/>
            <a:ext cx="2098550" cy="31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56061" y="3698898"/>
            <a:ext cx="2098550" cy="31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09060" y="4741942"/>
            <a:ext cx="1787289" cy="179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>
            <a:off x="8559" y="23326"/>
            <a:ext cx="4637247" cy="6811347"/>
          </a:xfrm>
          <a:prstGeom prst="rect">
            <a:avLst/>
          </a:prstGeom>
          <a:solidFill>
            <a:srgbClr val="3A3838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798257" y="637523"/>
            <a:ext cx="3608896" cy="91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it-IT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Before starting …</a:t>
            </a:r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842027" y="1866295"/>
            <a:ext cx="3607930" cy="36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Who </a:t>
            </a:r>
            <a:r>
              <a:rPr lang="it-IT" sz="2400" b="1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</a:t>
            </a:r>
            <a:r>
              <a:rPr lang="it-IT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 </a:t>
            </a:r>
            <a:endParaRPr lang="en-US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PhD candidate in </a:t>
            </a:r>
            <a:r>
              <a:rPr lang="it-IT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Classics</a:t>
            </a:r>
            <a:r>
              <a:rPr lang="it-IT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UEd</a:t>
            </a:r>
            <a:endParaRPr lang="it-IT" sz="2400" dirty="0" err="1">
              <a:solidFill>
                <a:srgbClr val="FFFFFF"/>
              </a:solidFill>
              <a:latin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it-IT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Fellow with DCS</a:t>
            </a:r>
            <a:endParaRPr lang="it-IT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lang="it-IT" sz="24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060" y="4741942"/>
            <a:ext cx="1787289" cy="17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6197E07-FE6E-48A9-9166-F867D8D36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345" y="152861"/>
            <a:ext cx="7200376" cy="65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1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-1157" y="3030"/>
            <a:ext cx="12194313" cy="6607708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it-IT" sz="4800">
                <a:solidFill>
                  <a:schemeClr val="accent1"/>
                </a:solidFill>
              </a:rPr>
              <a:t>R Statistic and Visualisation:Working Online </a:t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5486691" y="1751106"/>
            <a:ext cx="6354113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t-IT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</a:t>
            </a:r>
            <a:r>
              <a:rPr lang="it-IT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meant</a:t>
            </a: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be interactive </a:t>
            </a:r>
            <a:endParaRPr lang="it-IT" sz="28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R="0"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it-IT" sz="2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 and time for Challenges and Exercises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buClr>
                <a:schemeClr val="dk1"/>
              </a:buClr>
              <a:buSzPts val="2800"/>
              <a:buFont typeface="Arial"/>
              <a:buChar char="•"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the material in the Teams channel</a:t>
            </a:r>
            <a:endParaRPr lang="it-IT" sz="2800">
              <a:solidFill>
                <a:schemeClr val="dk1"/>
              </a:solidFill>
              <a:latin typeface="Calibri"/>
              <a:cs typeface="Calibri"/>
            </a:endParaRP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6EE03F-B375-4A52-94F7-04384DDF9C62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CC3F96E-8972-48F7-8B63-C626C1FA4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992E00-D5E3-4B86-AF1D-AB49327DD5AC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" y="173579"/>
            <a:ext cx="11658600" cy="121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2252143" y="233732"/>
            <a:ext cx="76290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it-IT" sz="4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Teams Team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6DB1BDE-D5C9-409F-AA3D-8628D035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785" y="1386727"/>
            <a:ext cx="8516814" cy="4553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436BB2-28F9-4FC6-8CEF-AACA977B11D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7A3E618-3808-4CD8-9544-40F8CB7603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4CE6CD-9F27-4ED5-9E4C-74E76067A50A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" y="173579"/>
            <a:ext cx="11658600" cy="16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/>
          <p:nvPr/>
        </p:nvSpPr>
        <p:spPr>
          <a:xfrm>
            <a:off x="2281451" y="341194"/>
            <a:ext cx="76290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Files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A1AC8E-A8B9-4C59-A115-586C12277EE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B18EF-49E7-4ACA-BDF0-3B72639C1906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6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C5EB54-B074-4413-BE2D-3AFAF674A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07" y="1924348"/>
            <a:ext cx="6650891" cy="2892074"/>
          </a:xfrm>
          <a:prstGeom prst="rect">
            <a:avLst/>
          </a:prstGeom>
        </p:spPr>
      </p:pic>
      <p:pic>
        <p:nvPicPr>
          <p:cNvPr id="8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3C412B1-81EE-45E0-B19F-4CEAE7DEC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401" y="2073457"/>
            <a:ext cx="6582507" cy="346331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1E2D496-3C9E-49D0-858F-65AB5AF903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" y="173579"/>
            <a:ext cx="11658600" cy="108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2281451" y="145809"/>
            <a:ext cx="76290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it-IT" sz="4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Teams Chat</a:t>
            </a:r>
            <a:endParaRPr dirty="0"/>
          </a:p>
        </p:txBody>
      </p:sp>
      <p:pic>
        <p:nvPicPr>
          <p:cNvPr id="2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EAE43A8-AE7B-4666-954D-FF255F170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554" y="1167618"/>
            <a:ext cx="9239738" cy="48939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67153-CD10-4E67-87A0-9E8A09B70746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B3C89-C7B5-464C-9D3A-E0FF66697869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EF53590-359E-4E9E-BAA8-A103249BD0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7" y="5397937"/>
            <a:ext cx="1091326" cy="10913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6" ma:contentTypeDescription="Create a new document." ma:contentTypeScope="" ma:versionID="1b4ae4f646645aa0da8c9455870ff1b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a4c14307a8b92a900619a17aef0a65b4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F4C39F-A634-4E13-B45F-A94509F327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4B76E5-4F6D-4F59-9C30-79DE19571CD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20511EE-9ED7-4CB3-B330-2A3F05E6A3C3}"/>
</file>

<file path=docProps/app.xml><?xml version="1.0" encoding="utf-8"?>
<Properties xmlns="http://schemas.openxmlformats.org/officeDocument/2006/extended-properties" xmlns:vt="http://schemas.openxmlformats.org/officeDocument/2006/docPropsVTypes">
  <TotalTime>4516</TotalTime>
  <Words>1008</Words>
  <Application>Microsoft Office PowerPoint</Application>
  <PresentationFormat>Widescreen</PresentationFormat>
  <Paragraphs>145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Statistics and Visualisation with R</vt:lpstr>
      <vt:lpstr>PowerPoint Presentation</vt:lpstr>
      <vt:lpstr>Feedback and CDCS Training</vt:lpstr>
      <vt:lpstr>PowerPoint Presentation</vt:lpstr>
      <vt:lpstr>PowerPoint Presentation</vt:lpstr>
      <vt:lpstr>R Statistic and Visualisation:Working Online </vt:lpstr>
      <vt:lpstr>PowerPoint Presentation</vt:lpstr>
      <vt:lpstr>PowerPoint Presentation</vt:lpstr>
      <vt:lpstr>PowerPoint Presentation</vt:lpstr>
      <vt:lpstr>R Statistic and Visualisation:What are we not going to cover</vt:lpstr>
      <vt:lpstr>The structure of the sessions </vt:lpstr>
      <vt:lpstr> Program of Today</vt:lpstr>
      <vt:lpstr>PowerPoint Presentation</vt:lpstr>
      <vt:lpstr>Why using quantitative methods for your research?</vt:lpstr>
      <vt:lpstr>PowerPoint Presentation</vt:lpstr>
      <vt:lpstr>PowerPoint Presentation</vt:lpstr>
      <vt:lpstr>PowerPoint Presentation</vt:lpstr>
      <vt:lpstr>The R Learning Curve</vt:lpstr>
      <vt:lpstr>The Scientific Method Process</vt:lpstr>
      <vt:lpstr>The Scientific Process</vt:lpstr>
      <vt:lpstr>Correlation is not Causation</vt:lpstr>
      <vt:lpstr>R Studio Interface</vt:lpstr>
      <vt:lpstr>Organise your workspace in R studio</vt:lpstr>
      <vt:lpstr>How to install Packages</vt:lpstr>
      <vt:lpstr>Tidyverse</vt:lpstr>
      <vt:lpstr>PowerPoint Presentation</vt:lpstr>
      <vt:lpstr>References</vt:lpstr>
      <vt:lpstr>Next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Statistics and Visualisation with R</dc:title>
  <dc:creator>MICHIELIN Lucia</dc:creator>
  <cp:lastModifiedBy>MICHIELIN Lucia</cp:lastModifiedBy>
  <cp:revision>242</cp:revision>
  <dcterms:created xsi:type="dcterms:W3CDTF">2020-04-01T18:00:03Z</dcterms:created>
  <dcterms:modified xsi:type="dcterms:W3CDTF">2021-07-27T10:05:51Z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</Properties>
</file>